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5" r:id="rId2"/>
    <p:sldMasterId id="2147483677" r:id="rId3"/>
    <p:sldMasterId id="2147483715" r:id="rId4"/>
    <p:sldMasterId id="2147483728" r:id="rId5"/>
    <p:sldMasterId id="2147483740" r:id="rId6"/>
    <p:sldMasterId id="2147483749" r:id="rId7"/>
  </p:sldMasterIdLst>
  <p:notesMasterIdLst>
    <p:notesMasterId r:id="rId29"/>
  </p:notesMasterIdLst>
  <p:handoutMasterIdLst>
    <p:handoutMasterId r:id="rId30"/>
  </p:handoutMasterIdLst>
  <p:sldIdLst>
    <p:sldId id="307" r:id="rId8"/>
    <p:sldId id="347" r:id="rId9"/>
    <p:sldId id="371" r:id="rId10"/>
    <p:sldId id="372" r:id="rId11"/>
    <p:sldId id="373" r:id="rId12"/>
    <p:sldId id="374" r:id="rId13"/>
    <p:sldId id="376" r:id="rId14"/>
    <p:sldId id="377" r:id="rId15"/>
    <p:sldId id="378" r:id="rId16"/>
    <p:sldId id="391" r:id="rId17"/>
    <p:sldId id="392" r:id="rId18"/>
    <p:sldId id="393" r:id="rId19"/>
    <p:sldId id="394" r:id="rId20"/>
    <p:sldId id="375" r:id="rId21"/>
    <p:sldId id="379" r:id="rId22"/>
    <p:sldId id="380" r:id="rId23"/>
    <p:sldId id="381" r:id="rId24"/>
    <p:sldId id="382" r:id="rId25"/>
    <p:sldId id="395" r:id="rId26"/>
    <p:sldId id="385" r:id="rId27"/>
    <p:sldId id="386" r:id="rId28"/>
  </p:sldIdLst>
  <p:sldSz cx="9144000" cy="6858000" type="screen4x3"/>
  <p:notesSz cx="7010400" cy="9296400"/>
  <p:defaultTextStyle>
    <a:defPPr>
      <a:defRPr lang="en-US"/>
    </a:defPPr>
    <a:lvl1pPr algn="ctr" rtl="0" fontAlgn="base">
      <a:spcBef>
        <a:spcPct val="50000"/>
      </a:spcBef>
      <a:spcAft>
        <a:spcPct val="0"/>
      </a:spcAft>
      <a:defRPr kern="1200">
        <a:solidFill>
          <a:schemeClr val="tx1"/>
        </a:solidFill>
        <a:latin typeface="Arial" charset="0"/>
        <a:ea typeface="+mn-ea"/>
        <a:cs typeface="Arial" charset="0"/>
      </a:defRPr>
    </a:lvl1pPr>
    <a:lvl2pPr marL="457200" algn="ctr" rtl="0" fontAlgn="base">
      <a:spcBef>
        <a:spcPct val="50000"/>
      </a:spcBef>
      <a:spcAft>
        <a:spcPct val="0"/>
      </a:spcAft>
      <a:defRPr kern="1200">
        <a:solidFill>
          <a:schemeClr val="tx1"/>
        </a:solidFill>
        <a:latin typeface="Arial" charset="0"/>
        <a:ea typeface="+mn-ea"/>
        <a:cs typeface="Arial" charset="0"/>
      </a:defRPr>
    </a:lvl2pPr>
    <a:lvl3pPr marL="914400" algn="ctr" rtl="0" fontAlgn="base">
      <a:spcBef>
        <a:spcPct val="50000"/>
      </a:spcBef>
      <a:spcAft>
        <a:spcPct val="0"/>
      </a:spcAft>
      <a:defRPr kern="1200">
        <a:solidFill>
          <a:schemeClr val="tx1"/>
        </a:solidFill>
        <a:latin typeface="Arial" charset="0"/>
        <a:ea typeface="+mn-ea"/>
        <a:cs typeface="Arial" charset="0"/>
      </a:defRPr>
    </a:lvl3pPr>
    <a:lvl4pPr marL="1371600" algn="ctr" rtl="0" fontAlgn="base">
      <a:spcBef>
        <a:spcPct val="50000"/>
      </a:spcBef>
      <a:spcAft>
        <a:spcPct val="0"/>
      </a:spcAft>
      <a:defRPr kern="1200">
        <a:solidFill>
          <a:schemeClr val="tx1"/>
        </a:solidFill>
        <a:latin typeface="Arial" charset="0"/>
        <a:ea typeface="+mn-ea"/>
        <a:cs typeface="Arial" charset="0"/>
      </a:defRPr>
    </a:lvl4pPr>
    <a:lvl5pPr marL="1828800" algn="ctr"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84">
          <p15:clr>
            <a:srgbClr val="A4A3A4"/>
          </p15:clr>
        </p15:guide>
        <p15:guide id="2" pos="2160">
          <p15:clr>
            <a:srgbClr val="A4A3A4"/>
          </p15:clr>
        </p15:guide>
      </p15:sldGuideLst>
    </p:ext>
    <p:ext uri="{2D200454-40CA-4A62-9FC3-DE9A4176ACB9}">
      <p15:notesGuideLst xmlns:p15="http://schemas.microsoft.com/office/powerpoint/2012/main">
        <p15:guide id="1" orient="horz" pos="432">
          <p15:clr>
            <a:srgbClr val="A4A3A4"/>
          </p15:clr>
        </p15:guide>
        <p15:guide id="2" pos="7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8000"/>
    <a:srgbClr val="FFCC99"/>
    <a:srgbClr val="0000FF"/>
    <a:srgbClr val="FFF6B5"/>
    <a:srgbClr val="F9B8FC"/>
    <a:srgbClr val="B5FDFF"/>
    <a:srgbClr val="F8FF7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96881" autoAdjust="0"/>
  </p:normalViewPr>
  <p:slideViewPr>
    <p:cSldViewPr>
      <p:cViewPr varScale="1">
        <p:scale>
          <a:sx n="92" d="100"/>
          <a:sy n="92" d="100"/>
        </p:scale>
        <p:origin x="90" y="552"/>
      </p:cViewPr>
      <p:guideLst>
        <p:guide orient="horz" pos="3984"/>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994" y="-90"/>
      </p:cViewPr>
      <p:guideLst>
        <p:guide orient="horz" pos="432"/>
        <p:guide pos="72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l" defTabSz="923867">
              <a:spcBef>
                <a:spcPct val="0"/>
              </a:spcBef>
              <a:defRPr sz="1200"/>
            </a:lvl1pPr>
          </a:lstStyle>
          <a:p>
            <a:pPr>
              <a:defRPr/>
            </a:pPr>
            <a:endParaRPr lang="en-US" dirty="0"/>
          </a:p>
        </p:txBody>
      </p:sp>
      <p:sp>
        <p:nvSpPr>
          <p:cNvPr id="33795" name="Rectangle 3"/>
          <p:cNvSpPr>
            <a:spLocks noGrp="1" noChangeArrowheads="1"/>
          </p:cNvSpPr>
          <p:nvPr>
            <p:ph type="dt" sz="quarter" idx="1"/>
          </p:nvPr>
        </p:nvSpPr>
        <p:spPr bwMode="auto">
          <a:xfrm>
            <a:off x="3970151" y="0"/>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r" defTabSz="923867">
              <a:spcBef>
                <a:spcPct val="0"/>
              </a:spcBef>
              <a:defRPr sz="1200"/>
            </a:lvl1pPr>
          </a:lstStyle>
          <a:p>
            <a:pPr>
              <a:defRPr/>
            </a:pPr>
            <a:endParaRPr lang="en-US" dirty="0"/>
          </a:p>
        </p:txBody>
      </p:sp>
      <p:sp>
        <p:nvSpPr>
          <p:cNvPr id="33796" name="Rectangle 4"/>
          <p:cNvSpPr>
            <a:spLocks noGrp="1" noChangeArrowheads="1"/>
          </p:cNvSpPr>
          <p:nvPr>
            <p:ph type="ftr" sz="quarter" idx="2"/>
          </p:nvPr>
        </p:nvSpPr>
        <p:spPr bwMode="auto">
          <a:xfrm>
            <a:off x="0" y="8830463"/>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l" defTabSz="923867">
              <a:spcBef>
                <a:spcPct val="0"/>
              </a:spcBef>
              <a:defRPr sz="1200"/>
            </a:lvl1pPr>
          </a:lstStyle>
          <a:p>
            <a:pPr>
              <a:defRPr/>
            </a:pPr>
            <a:endParaRPr lang="en-US" dirty="0"/>
          </a:p>
        </p:txBody>
      </p:sp>
      <p:sp>
        <p:nvSpPr>
          <p:cNvPr id="33797" name="Rectangle 5"/>
          <p:cNvSpPr>
            <a:spLocks noGrp="1" noChangeArrowheads="1"/>
          </p:cNvSpPr>
          <p:nvPr>
            <p:ph type="sldNum" sz="quarter" idx="3"/>
          </p:nvPr>
        </p:nvSpPr>
        <p:spPr bwMode="auto">
          <a:xfrm>
            <a:off x="3970151" y="8830463"/>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r" defTabSz="923867">
              <a:spcBef>
                <a:spcPct val="0"/>
              </a:spcBef>
              <a:defRPr sz="1200"/>
            </a:lvl1pPr>
          </a:lstStyle>
          <a:p>
            <a:pPr>
              <a:defRPr/>
            </a:pPr>
            <a:fld id="{8DE77477-4993-4DF9-8120-A231FEC4EA35}" type="slidenum">
              <a:rPr lang="en-US"/>
              <a:pPr>
                <a:defRPr/>
              </a:pPr>
              <a:t>‹#›</a:t>
            </a:fld>
            <a:endParaRPr lang="en-US" dirty="0"/>
          </a:p>
        </p:txBody>
      </p:sp>
    </p:spTree>
    <p:extLst>
      <p:ext uri="{BB962C8B-B14F-4D97-AF65-F5344CB8AC3E}">
        <p14:creationId xmlns:p14="http://schemas.microsoft.com/office/powerpoint/2010/main" val="1792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l" defTabSz="923867">
              <a:spcBef>
                <a:spcPct val="0"/>
              </a:spcBef>
              <a:defRPr sz="1200"/>
            </a:lvl1pPr>
          </a:lstStyle>
          <a:p>
            <a:pPr>
              <a:defRPr/>
            </a:pPr>
            <a:endParaRPr lang="en-US" dirty="0"/>
          </a:p>
        </p:txBody>
      </p:sp>
      <p:sp>
        <p:nvSpPr>
          <p:cNvPr id="8195" name="Rectangle 3"/>
          <p:cNvSpPr>
            <a:spLocks noGrp="1" noChangeArrowheads="1"/>
          </p:cNvSpPr>
          <p:nvPr>
            <p:ph type="dt" idx="1"/>
          </p:nvPr>
        </p:nvSpPr>
        <p:spPr bwMode="auto">
          <a:xfrm>
            <a:off x="3970151" y="0"/>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r" defTabSz="923867">
              <a:spcBef>
                <a:spcPct val="0"/>
              </a:spcBef>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745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844" y="4415232"/>
            <a:ext cx="5606713" cy="418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0463"/>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l" defTabSz="923867">
              <a:spcBef>
                <a:spcPct val="0"/>
              </a:spcBef>
              <a:defRPr sz="1200"/>
            </a:lvl1pPr>
          </a:lstStyle>
          <a:p>
            <a:pPr>
              <a:defRPr/>
            </a:pPr>
            <a:endParaRPr lang="en-US" dirty="0"/>
          </a:p>
        </p:txBody>
      </p:sp>
      <p:sp>
        <p:nvSpPr>
          <p:cNvPr id="8199" name="Rectangle 7"/>
          <p:cNvSpPr>
            <a:spLocks noGrp="1" noChangeArrowheads="1"/>
          </p:cNvSpPr>
          <p:nvPr>
            <p:ph type="sldNum" sz="quarter" idx="5"/>
          </p:nvPr>
        </p:nvSpPr>
        <p:spPr bwMode="auto">
          <a:xfrm>
            <a:off x="3970151" y="8830463"/>
            <a:ext cx="3038643" cy="46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r" defTabSz="923867">
              <a:spcBef>
                <a:spcPct val="0"/>
              </a:spcBef>
              <a:defRPr sz="1200"/>
            </a:lvl1pPr>
          </a:lstStyle>
          <a:p>
            <a:pPr>
              <a:defRPr/>
            </a:pPr>
            <a:fld id="{9F2979D5-9A81-45F4-BF46-7620DB988054}" type="slidenum">
              <a:rPr lang="en-US"/>
              <a:pPr>
                <a:defRPr/>
              </a:pPr>
              <a:t>‹#›</a:t>
            </a:fld>
            <a:endParaRPr lang="en-US" dirty="0"/>
          </a:p>
        </p:txBody>
      </p:sp>
    </p:spTree>
    <p:extLst>
      <p:ext uri="{BB962C8B-B14F-4D97-AF65-F5344CB8AC3E}">
        <p14:creationId xmlns:p14="http://schemas.microsoft.com/office/powerpoint/2010/main" val="802092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3224" eaLnBrk="0" hangingPunct="0">
              <a:defRPr>
                <a:solidFill>
                  <a:schemeClr val="tx1"/>
                </a:solidFill>
                <a:latin typeface="Arial" charset="0"/>
                <a:cs typeface="Arial" charset="0"/>
              </a:defRPr>
            </a:lvl1pPr>
            <a:lvl2pPr marL="748819" indent="-288007" defTabSz="923224" eaLnBrk="0" hangingPunct="0">
              <a:defRPr>
                <a:solidFill>
                  <a:schemeClr val="tx1"/>
                </a:solidFill>
                <a:latin typeface="Arial" charset="0"/>
                <a:cs typeface="Arial" charset="0"/>
              </a:defRPr>
            </a:lvl2pPr>
            <a:lvl3pPr marL="1152030" indent="-230406" defTabSz="923224" eaLnBrk="0" hangingPunct="0">
              <a:defRPr>
                <a:solidFill>
                  <a:schemeClr val="tx1"/>
                </a:solidFill>
                <a:latin typeface="Arial" charset="0"/>
                <a:cs typeface="Arial" charset="0"/>
              </a:defRPr>
            </a:lvl3pPr>
            <a:lvl4pPr marL="1612842" indent="-230406" defTabSz="923224" eaLnBrk="0" hangingPunct="0">
              <a:defRPr>
                <a:solidFill>
                  <a:schemeClr val="tx1"/>
                </a:solidFill>
                <a:latin typeface="Arial" charset="0"/>
                <a:cs typeface="Arial" charset="0"/>
              </a:defRPr>
            </a:lvl4pPr>
            <a:lvl5pPr marL="2073653" indent="-230406" defTabSz="923224" eaLnBrk="0" hangingPunct="0">
              <a:defRPr>
                <a:solidFill>
                  <a:schemeClr val="tx1"/>
                </a:solidFill>
                <a:latin typeface="Arial" charset="0"/>
                <a:cs typeface="Arial" charset="0"/>
              </a:defRPr>
            </a:lvl5pPr>
            <a:lvl6pPr marL="2534465" indent="-230406" algn="ctr" defTabSz="923224" eaLnBrk="0" fontAlgn="base" hangingPunct="0">
              <a:spcBef>
                <a:spcPct val="50000"/>
              </a:spcBef>
              <a:spcAft>
                <a:spcPct val="0"/>
              </a:spcAft>
              <a:defRPr>
                <a:solidFill>
                  <a:schemeClr val="tx1"/>
                </a:solidFill>
                <a:latin typeface="Arial" charset="0"/>
                <a:cs typeface="Arial" charset="0"/>
              </a:defRPr>
            </a:lvl6pPr>
            <a:lvl7pPr marL="2995277" indent="-230406" algn="ctr" defTabSz="923224" eaLnBrk="0" fontAlgn="base" hangingPunct="0">
              <a:spcBef>
                <a:spcPct val="50000"/>
              </a:spcBef>
              <a:spcAft>
                <a:spcPct val="0"/>
              </a:spcAft>
              <a:defRPr>
                <a:solidFill>
                  <a:schemeClr val="tx1"/>
                </a:solidFill>
                <a:latin typeface="Arial" charset="0"/>
                <a:cs typeface="Arial" charset="0"/>
              </a:defRPr>
            </a:lvl7pPr>
            <a:lvl8pPr marL="3456089" indent="-230406" algn="ctr" defTabSz="923224" eaLnBrk="0" fontAlgn="base" hangingPunct="0">
              <a:spcBef>
                <a:spcPct val="50000"/>
              </a:spcBef>
              <a:spcAft>
                <a:spcPct val="0"/>
              </a:spcAft>
              <a:defRPr>
                <a:solidFill>
                  <a:schemeClr val="tx1"/>
                </a:solidFill>
                <a:latin typeface="Arial" charset="0"/>
                <a:cs typeface="Arial" charset="0"/>
              </a:defRPr>
            </a:lvl8pPr>
            <a:lvl9pPr marL="3916901" indent="-230406" algn="ctr" defTabSz="923224" eaLnBrk="0" fontAlgn="base" hangingPunct="0">
              <a:spcBef>
                <a:spcPct val="50000"/>
              </a:spcBef>
              <a:spcAft>
                <a:spcPct val="0"/>
              </a:spcAft>
              <a:defRPr>
                <a:solidFill>
                  <a:schemeClr val="tx1"/>
                </a:solidFill>
                <a:latin typeface="Arial" charset="0"/>
                <a:cs typeface="Arial" charset="0"/>
              </a:defRPr>
            </a:lvl9pPr>
          </a:lstStyle>
          <a:p>
            <a:pPr eaLnBrk="1" hangingPunct="1"/>
            <a:fld id="{D658E2D2-88F4-4CBF-9D94-C98DB2CFDE0C}" type="slidenum">
              <a:rPr lang="en-US" smtClean="0">
                <a:solidFill>
                  <a:srgbClr val="000000"/>
                </a:solidFill>
              </a:rPr>
              <a:pPr eaLnBrk="1" hangingPunct="1"/>
              <a:t>1</a:t>
            </a:fld>
            <a:endParaRPr lang="en-US" dirty="0" smtClean="0">
              <a:solidFill>
                <a:srgbClr val="000000"/>
              </a:solidFill>
            </a:endParaRPr>
          </a:p>
        </p:txBody>
      </p:sp>
      <p:sp>
        <p:nvSpPr>
          <p:cNvPr id="14339" name="Rectangle 2"/>
          <p:cNvSpPr>
            <a:spLocks noGrp="1" noRot="1" noChangeAspect="1" noChangeArrowheads="1" noTextEdit="1"/>
          </p:cNvSpPr>
          <p:nvPr>
            <p:ph type="sldImg"/>
          </p:nvPr>
        </p:nvSpPr>
        <p:spPr>
          <a:xfrm>
            <a:off x="1181100" y="696913"/>
            <a:ext cx="4649788" cy="3487737"/>
          </a:xfrm>
          <a:ln/>
        </p:spPr>
      </p:sp>
      <p:sp>
        <p:nvSpPr>
          <p:cNvPr id="14340" name="Rectangle 3"/>
          <p:cNvSpPr>
            <a:spLocks noGrp="1" noChangeArrowheads="1"/>
          </p:cNvSpPr>
          <p:nvPr>
            <p:ph type="body" idx="1"/>
          </p:nvPr>
        </p:nvSpPr>
        <p:spPr>
          <a:xfrm>
            <a:off x="701844" y="4416827"/>
            <a:ext cx="5606713" cy="4182264"/>
          </a:xfrm>
          <a:noFill/>
        </p:spPr>
        <p:txBody>
          <a:bodyPr lIns="93171" tIns="46586" rIns="93171" bIns="46586"/>
          <a:lstStyle/>
          <a:p>
            <a:pPr eaLnBrk="1" hangingPunct="1"/>
            <a:endParaRPr lang="en-US" dirty="0" smtClean="0"/>
          </a:p>
        </p:txBody>
      </p:sp>
    </p:spTree>
    <p:extLst>
      <p:ext uri="{BB962C8B-B14F-4D97-AF65-F5344CB8AC3E}">
        <p14:creationId xmlns:p14="http://schemas.microsoft.com/office/powerpoint/2010/main" val="376489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DA7B418-075F-4A0F-A93D-AC23ACD61DA0}" type="slidenum">
              <a:rPr lang="en-US"/>
              <a:pPr>
                <a:defRPr/>
              </a:pPr>
              <a:t>‹#›</a:t>
            </a:fld>
            <a:endParaRPr lang="en-US" dirty="0"/>
          </a:p>
        </p:txBody>
      </p:sp>
    </p:spTree>
    <p:extLst>
      <p:ext uri="{BB962C8B-B14F-4D97-AF65-F5344CB8AC3E}">
        <p14:creationId xmlns:p14="http://schemas.microsoft.com/office/powerpoint/2010/main" val="5647792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AE6F639-247C-4DDA-86E4-E82700924F34}" type="slidenum">
              <a:rPr lang="en-US"/>
              <a:pPr>
                <a:defRPr/>
              </a:pPr>
              <a:t>‹#›</a:t>
            </a:fld>
            <a:endParaRPr lang="en-US" dirty="0"/>
          </a:p>
        </p:txBody>
      </p:sp>
    </p:spTree>
    <p:extLst>
      <p:ext uri="{BB962C8B-B14F-4D97-AF65-F5344CB8AC3E}">
        <p14:creationId xmlns:p14="http://schemas.microsoft.com/office/powerpoint/2010/main" val="15868356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50C2E8C-DDB2-41CB-8AC9-8025F2B05268}" type="slidenum">
              <a:rPr lang="en-US"/>
              <a:pPr>
                <a:defRPr/>
              </a:pPr>
              <a:t>‹#›</a:t>
            </a:fld>
            <a:endParaRPr lang="en-US" dirty="0"/>
          </a:p>
        </p:txBody>
      </p:sp>
    </p:spTree>
    <p:extLst>
      <p:ext uri="{BB962C8B-B14F-4D97-AF65-F5344CB8AC3E}">
        <p14:creationId xmlns:p14="http://schemas.microsoft.com/office/powerpoint/2010/main" val="33310086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1AEC18A-B0A1-44B5-83B6-868F5F4C32C5}" type="slidenum">
              <a:rPr lang="en-US"/>
              <a:pPr>
                <a:defRPr/>
              </a:pPr>
              <a:t>‹#›</a:t>
            </a:fld>
            <a:endParaRPr lang="en-US" dirty="0"/>
          </a:p>
        </p:txBody>
      </p:sp>
    </p:spTree>
    <p:extLst>
      <p:ext uri="{BB962C8B-B14F-4D97-AF65-F5344CB8AC3E}">
        <p14:creationId xmlns:p14="http://schemas.microsoft.com/office/powerpoint/2010/main" val="9526054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4906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66AB2A6-0375-4165-88CC-71F2E4AC9074}" type="slidenum">
              <a:rPr lang="en-US"/>
              <a:pPr>
                <a:defRPr/>
              </a:pPr>
              <a:t>‹#›</a:t>
            </a:fld>
            <a:endParaRPr lang="en-US" dirty="0"/>
          </a:p>
        </p:txBody>
      </p:sp>
    </p:spTree>
    <p:extLst>
      <p:ext uri="{BB962C8B-B14F-4D97-AF65-F5344CB8AC3E}">
        <p14:creationId xmlns:p14="http://schemas.microsoft.com/office/powerpoint/2010/main" val="39618064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010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24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720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758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3837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735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50EBB2E-A4C3-4A2A-B631-EB27E5DE093C}" type="slidenum">
              <a:rPr lang="en-US"/>
              <a:pPr>
                <a:defRPr/>
              </a:pPr>
              <a:t>‹#›</a:t>
            </a:fld>
            <a:endParaRPr lang="en-US" dirty="0"/>
          </a:p>
        </p:txBody>
      </p:sp>
    </p:spTree>
    <p:extLst>
      <p:ext uri="{BB962C8B-B14F-4D97-AF65-F5344CB8AC3E}">
        <p14:creationId xmlns:p14="http://schemas.microsoft.com/office/powerpoint/2010/main" val="18688570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9256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4870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709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93663"/>
            <a:ext cx="2139950" cy="6307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3663"/>
            <a:ext cx="6272213" cy="6307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626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9CF3D5D6-80A8-4532-811D-1D90D46B8B3E}" type="slidenum">
              <a:rPr lang="en-US"/>
              <a:pPr>
                <a:defRPr/>
              </a:pPr>
              <a:t>‹#›</a:t>
            </a:fld>
            <a:endParaRPr lang="en-US" dirty="0"/>
          </a:p>
        </p:txBody>
      </p:sp>
    </p:spTree>
    <p:extLst>
      <p:ext uri="{BB962C8B-B14F-4D97-AF65-F5344CB8AC3E}">
        <p14:creationId xmlns:p14="http://schemas.microsoft.com/office/powerpoint/2010/main" val="15731474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F6CA2A5D-AC72-49F1-B534-D12C17C53AFB}" type="slidenum">
              <a:rPr lang="en-US"/>
              <a:pPr>
                <a:defRPr/>
              </a:pPr>
              <a:t>‹#›</a:t>
            </a:fld>
            <a:endParaRPr lang="en-US" dirty="0"/>
          </a:p>
        </p:txBody>
      </p:sp>
    </p:spTree>
    <p:extLst>
      <p:ext uri="{BB962C8B-B14F-4D97-AF65-F5344CB8AC3E}">
        <p14:creationId xmlns:p14="http://schemas.microsoft.com/office/powerpoint/2010/main" val="12775471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226D09E-EDCC-4670-AD57-A6174F7994CC}" type="slidenum">
              <a:rPr lang="en-US"/>
              <a:pPr>
                <a:defRPr/>
              </a:pPr>
              <a:t>‹#›</a:t>
            </a:fld>
            <a:endParaRPr lang="en-US" dirty="0"/>
          </a:p>
        </p:txBody>
      </p:sp>
    </p:spTree>
    <p:extLst>
      <p:ext uri="{BB962C8B-B14F-4D97-AF65-F5344CB8AC3E}">
        <p14:creationId xmlns:p14="http://schemas.microsoft.com/office/powerpoint/2010/main" val="15560904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2E9DBFD-51DB-4071-BD9A-6B30FCAE486D}" type="slidenum">
              <a:rPr lang="en-US"/>
              <a:pPr>
                <a:defRPr/>
              </a:pPr>
              <a:t>‹#›</a:t>
            </a:fld>
            <a:endParaRPr lang="en-US" dirty="0"/>
          </a:p>
        </p:txBody>
      </p:sp>
    </p:spTree>
    <p:extLst>
      <p:ext uri="{BB962C8B-B14F-4D97-AF65-F5344CB8AC3E}">
        <p14:creationId xmlns:p14="http://schemas.microsoft.com/office/powerpoint/2010/main" val="314445496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B25FDC09-2FBF-4E14-832D-B3C8CDBEDA94}" type="slidenum">
              <a:rPr lang="en-US"/>
              <a:pPr>
                <a:defRPr/>
              </a:pPr>
              <a:t>‹#›</a:t>
            </a:fld>
            <a:endParaRPr lang="en-US" dirty="0"/>
          </a:p>
        </p:txBody>
      </p:sp>
    </p:spTree>
    <p:extLst>
      <p:ext uri="{BB962C8B-B14F-4D97-AF65-F5344CB8AC3E}">
        <p14:creationId xmlns:p14="http://schemas.microsoft.com/office/powerpoint/2010/main" val="14893892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DB31502-1548-4FE0-8B57-4222C280DA2A}" type="slidenum">
              <a:rPr lang="en-US"/>
              <a:pPr>
                <a:defRPr/>
              </a:pPr>
              <a:t>‹#›</a:t>
            </a:fld>
            <a:endParaRPr lang="en-US" dirty="0"/>
          </a:p>
        </p:txBody>
      </p:sp>
    </p:spTree>
    <p:extLst>
      <p:ext uri="{BB962C8B-B14F-4D97-AF65-F5344CB8AC3E}">
        <p14:creationId xmlns:p14="http://schemas.microsoft.com/office/powerpoint/2010/main" val="1564518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ED03209A-6BA8-4B39-9344-F973E1560372}" type="slidenum">
              <a:rPr lang="en-US"/>
              <a:pPr>
                <a:defRPr/>
              </a:pPr>
              <a:t>‹#›</a:t>
            </a:fld>
            <a:endParaRPr lang="en-US" dirty="0"/>
          </a:p>
        </p:txBody>
      </p:sp>
    </p:spTree>
    <p:extLst>
      <p:ext uri="{BB962C8B-B14F-4D97-AF65-F5344CB8AC3E}">
        <p14:creationId xmlns:p14="http://schemas.microsoft.com/office/powerpoint/2010/main" val="6409016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912CDC6E-E1E0-4583-B1AF-E49302163949}" type="slidenum">
              <a:rPr lang="en-US"/>
              <a:pPr>
                <a:defRPr/>
              </a:pPr>
              <a:t>‹#›</a:t>
            </a:fld>
            <a:endParaRPr lang="en-US" dirty="0"/>
          </a:p>
        </p:txBody>
      </p:sp>
    </p:spTree>
    <p:extLst>
      <p:ext uri="{BB962C8B-B14F-4D97-AF65-F5344CB8AC3E}">
        <p14:creationId xmlns:p14="http://schemas.microsoft.com/office/powerpoint/2010/main" val="27083649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46FC7593-4CEC-4B29-B3B0-DC42470A1F69}" type="slidenum">
              <a:rPr lang="en-US"/>
              <a:pPr>
                <a:defRPr/>
              </a:pPr>
              <a:t>‹#›</a:t>
            </a:fld>
            <a:endParaRPr lang="en-US" dirty="0"/>
          </a:p>
        </p:txBody>
      </p:sp>
    </p:spTree>
    <p:extLst>
      <p:ext uri="{BB962C8B-B14F-4D97-AF65-F5344CB8AC3E}">
        <p14:creationId xmlns:p14="http://schemas.microsoft.com/office/powerpoint/2010/main" val="36255576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4F304B35-8A8F-4A9E-B601-DB483121D303}" type="slidenum">
              <a:rPr lang="en-US"/>
              <a:pPr>
                <a:defRPr/>
              </a:pPr>
              <a:t>‹#›</a:t>
            </a:fld>
            <a:endParaRPr lang="en-US" dirty="0"/>
          </a:p>
        </p:txBody>
      </p:sp>
    </p:spTree>
    <p:extLst>
      <p:ext uri="{BB962C8B-B14F-4D97-AF65-F5344CB8AC3E}">
        <p14:creationId xmlns:p14="http://schemas.microsoft.com/office/powerpoint/2010/main" val="262832601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FD24BA98-8A86-4658-9EEA-3CF82E2B58B0}" type="slidenum">
              <a:rPr lang="en-US"/>
              <a:pPr>
                <a:defRPr/>
              </a:pPr>
              <a:t>‹#›</a:t>
            </a:fld>
            <a:endParaRPr lang="en-US" dirty="0"/>
          </a:p>
        </p:txBody>
      </p:sp>
    </p:spTree>
    <p:extLst>
      <p:ext uri="{BB962C8B-B14F-4D97-AF65-F5344CB8AC3E}">
        <p14:creationId xmlns:p14="http://schemas.microsoft.com/office/powerpoint/2010/main" val="29366593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89EBD46-E81F-41D5-9A1A-7BBB4FABD24E}" type="slidenum">
              <a:rPr lang="en-US"/>
              <a:pPr>
                <a:defRPr/>
              </a:pPr>
              <a:t>‹#›</a:t>
            </a:fld>
            <a:endParaRPr lang="en-US" dirty="0"/>
          </a:p>
        </p:txBody>
      </p:sp>
    </p:spTree>
    <p:extLst>
      <p:ext uri="{BB962C8B-B14F-4D97-AF65-F5344CB8AC3E}">
        <p14:creationId xmlns:p14="http://schemas.microsoft.com/office/powerpoint/2010/main" val="27225587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B3EA2F4-6910-494C-90D5-8F709B38B301}" type="slidenum">
              <a:rPr lang="en-US"/>
              <a:pPr>
                <a:defRPr/>
              </a:pPr>
              <a:t>‹#›</a:t>
            </a:fld>
            <a:endParaRPr lang="en-US" dirty="0"/>
          </a:p>
        </p:txBody>
      </p:sp>
    </p:spTree>
    <p:extLst>
      <p:ext uri="{BB962C8B-B14F-4D97-AF65-F5344CB8AC3E}">
        <p14:creationId xmlns:p14="http://schemas.microsoft.com/office/powerpoint/2010/main" val="265398895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4906963"/>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79F7E44-F10C-48AB-BE8C-E7BC9802BF61}" type="slidenum">
              <a:rPr lang="en-US"/>
              <a:pPr>
                <a:defRPr/>
              </a:pPr>
              <a:t>‹#›</a:t>
            </a:fld>
            <a:endParaRPr lang="en-US" dirty="0"/>
          </a:p>
        </p:txBody>
      </p:sp>
    </p:spTree>
    <p:extLst>
      <p:ext uri="{BB962C8B-B14F-4D97-AF65-F5344CB8AC3E}">
        <p14:creationId xmlns:p14="http://schemas.microsoft.com/office/powerpoint/2010/main" val="212701083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CB43ADE6-E6FE-4789-8F13-73D641FFC193}" type="datetimeFigureOut">
              <a:rPr lang="en-US"/>
              <a:pPr>
                <a:defRPr/>
              </a:pPr>
              <a:t>5/3/2015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737E490-452D-499E-BD53-A29EDCC9FFEE}" type="slidenum">
              <a:rPr lang="en-US"/>
              <a:pPr>
                <a:defRPr/>
              </a:pPr>
              <a:t>‹#›</a:t>
            </a:fld>
            <a:endParaRPr lang="en-US" dirty="0"/>
          </a:p>
        </p:txBody>
      </p:sp>
    </p:spTree>
    <p:extLst>
      <p:ext uri="{BB962C8B-B14F-4D97-AF65-F5344CB8AC3E}">
        <p14:creationId xmlns:p14="http://schemas.microsoft.com/office/powerpoint/2010/main" val="4066953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DC01BFD-4FE7-47D1-9AF8-A3D0AD697217}" type="datetimeFigureOut">
              <a:rPr lang="en-US"/>
              <a:pPr>
                <a:defRPr/>
              </a:pPr>
              <a:t>5/3/2015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4F6A63C-29D0-496C-A6AD-C130D1E37566}" type="slidenum">
              <a:rPr lang="en-US"/>
              <a:pPr>
                <a:defRPr/>
              </a:pPr>
              <a:t>‹#›</a:t>
            </a:fld>
            <a:endParaRPr lang="en-US" dirty="0"/>
          </a:p>
        </p:txBody>
      </p:sp>
    </p:spTree>
    <p:extLst>
      <p:ext uri="{BB962C8B-B14F-4D97-AF65-F5344CB8AC3E}">
        <p14:creationId xmlns:p14="http://schemas.microsoft.com/office/powerpoint/2010/main" val="89332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82F280C0-931E-4FBD-BF85-8F529EDC9740}" type="slidenum">
              <a:rPr lang="en-US"/>
              <a:pPr>
                <a:defRPr/>
              </a:pPr>
              <a:t>‹#›</a:t>
            </a:fld>
            <a:endParaRPr lang="en-US" dirty="0"/>
          </a:p>
        </p:txBody>
      </p:sp>
    </p:spTree>
    <p:extLst>
      <p:ext uri="{BB962C8B-B14F-4D97-AF65-F5344CB8AC3E}">
        <p14:creationId xmlns:p14="http://schemas.microsoft.com/office/powerpoint/2010/main" val="394286761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DEE3574F-33F6-40F7-B381-179E479F4E86}" type="datetimeFigureOut">
              <a:rPr lang="en-US"/>
              <a:pPr>
                <a:defRPr/>
              </a:pPr>
              <a:t>5/3/2015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15470B3-EC74-4EAD-A69C-FEBE45EE624E}" type="slidenum">
              <a:rPr lang="en-US"/>
              <a:pPr>
                <a:defRPr/>
              </a:pPr>
              <a:t>‹#›</a:t>
            </a:fld>
            <a:endParaRPr lang="en-US" dirty="0"/>
          </a:p>
        </p:txBody>
      </p:sp>
    </p:spTree>
    <p:extLst>
      <p:ext uri="{BB962C8B-B14F-4D97-AF65-F5344CB8AC3E}">
        <p14:creationId xmlns:p14="http://schemas.microsoft.com/office/powerpoint/2010/main" val="79147750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507EA669-1B7C-4535-BCE3-4D6E947B5B37}" type="datetimeFigureOut">
              <a:rPr lang="en-US"/>
              <a:pPr>
                <a:defRPr/>
              </a:pPr>
              <a:t>5/3/2015</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61FA7DF-8E2C-468A-A4DF-3D9C96F95E10}" type="slidenum">
              <a:rPr lang="en-US"/>
              <a:pPr>
                <a:defRPr/>
              </a:pPr>
              <a:t>‹#›</a:t>
            </a:fld>
            <a:endParaRPr lang="en-US" dirty="0"/>
          </a:p>
        </p:txBody>
      </p:sp>
    </p:spTree>
    <p:extLst>
      <p:ext uri="{BB962C8B-B14F-4D97-AF65-F5344CB8AC3E}">
        <p14:creationId xmlns:p14="http://schemas.microsoft.com/office/powerpoint/2010/main" val="44774886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116F7A5C-B7AC-4A5D-A3DF-83A44D7F1A17}" type="datetimeFigureOut">
              <a:rPr lang="en-US"/>
              <a:pPr>
                <a:defRPr/>
              </a:pPr>
              <a:t>5/3/2015</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B7BA6FD9-DBA0-4B66-B5D1-A8624543BFBC}" type="slidenum">
              <a:rPr lang="en-US"/>
              <a:pPr>
                <a:defRPr/>
              </a:pPr>
              <a:t>‹#›</a:t>
            </a:fld>
            <a:endParaRPr lang="en-US" dirty="0"/>
          </a:p>
        </p:txBody>
      </p:sp>
    </p:spTree>
    <p:extLst>
      <p:ext uri="{BB962C8B-B14F-4D97-AF65-F5344CB8AC3E}">
        <p14:creationId xmlns:p14="http://schemas.microsoft.com/office/powerpoint/2010/main" val="118979571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54AD53CE-EC70-4E73-BDD0-DAC972D41539}" type="datetimeFigureOut">
              <a:rPr lang="en-US"/>
              <a:pPr>
                <a:defRPr/>
              </a:pPr>
              <a:t>5/3/2015</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5BEEDD1-8CEA-4DFE-BC20-22BF9590B221}" type="slidenum">
              <a:rPr lang="en-US"/>
              <a:pPr>
                <a:defRPr/>
              </a:pPr>
              <a:t>‹#›</a:t>
            </a:fld>
            <a:endParaRPr lang="en-US" dirty="0"/>
          </a:p>
        </p:txBody>
      </p:sp>
    </p:spTree>
    <p:extLst>
      <p:ext uri="{BB962C8B-B14F-4D97-AF65-F5344CB8AC3E}">
        <p14:creationId xmlns:p14="http://schemas.microsoft.com/office/powerpoint/2010/main" val="13417371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90ABDD0-D03A-4CA2-925C-F4ADD2E3F24A}" type="datetimeFigureOut">
              <a:rPr lang="en-US"/>
              <a:pPr>
                <a:defRPr/>
              </a:pPr>
              <a:t>5/3/2015</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A88721CE-9CA1-4D0C-BA1E-F767E502BFBC}" type="slidenum">
              <a:rPr lang="en-US"/>
              <a:pPr>
                <a:defRPr/>
              </a:pPr>
              <a:t>‹#›</a:t>
            </a:fld>
            <a:endParaRPr lang="en-US" dirty="0"/>
          </a:p>
        </p:txBody>
      </p:sp>
    </p:spTree>
    <p:extLst>
      <p:ext uri="{BB962C8B-B14F-4D97-AF65-F5344CB8AC3E}">
        <p14:creationId xmlns:p14="http://schemas.microsoft.com/office/powerpoint/2010/main" val="240853742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B75A4E3-1834-4511-B221-E74FE53FB55F}" type="datetimeFigureOut">
              <a:rPr lang="en-US"/>
              <a:pPr>
                <a:defRPr/>
              </a:pPr>
              <a:t>5/3/2015</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7D689236-497A-44F2-829E-AE2CA5A5CE4E}" type="slidenum">
              <a:rPr lang="en-US"/>
              <a:pPr>
                <a:defRPr/>
              </a:pPr>
              <a:t>‹#›</a:t>
            </a:fld>
            <a:endParaRPr lang="en-US" dirty="0"/>
          </a:p>
        </p:txBody>
      </p:sp>
    </p:spTree>
    <p:extLst>
      <p:ext uri="{BB962C8B-B14F-4D97-AF65-F5344CB8AC3E}">
        <p14:creationId xmlns:p14="http://schemas.microsoft.com/office/powerpoint/2010/main" val="16562775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4F1F941-2661-46DA-BACF-7A33A9A9BABF}" type="datetimeFigureOut">
              <a:rPr lang="en-US"/>
              <a:pPr>
                <a:defRPr/>
              </a:pPr>
              <a:t>5/3/2015</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F719764-E680-4DDD-9598-E9F9734FB2A3}" type="slidenum">
              <a:rPr lang="en-US"/>
              <a:pPr>
                <a:defRPr/>
              </a:pPr>
              <a:t>‹#›</a:t>
            </a:fld>
            <a:endParaRPr lang="en-US" dirty="0"/>
          </a:p>
        </p:txBody>
      </p:sp>
    </p:spTree>
    <p:extLst>
      <p:ext uri="{BB962C8B-B14F-4D97-AF65-F5344CB8AC3E}">
        <p14:creationId xmlns:p14="http://schemas.microsoft.com/office/powerpoint/2010/main" val="7271351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559207F7-8BDF-452A-B0C8-7F23EB221BF8}" type="datetimeFigureOut">
              <a:rPr lang="en-US"/>
              <a:pPr>
                <a:defRPr/>
              </a:pPr>
              <a:t>5/3/2015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39B84A6-CFD1-41A6-9B67-5330960ED9FF}" type="slidenum">
              <a:rPr lang="en-US"/>
              <a:pPr>
                <a:defRPr/>
              </a:pPr>
              <a:t>‹#›</a:t>
            </a:fld>
            <a:endParaRPr lang="en-US" dirty="0"/>
          </a:p>
        </p:txBody>
      </p:sp>
    </p:spTree>
    <p:extLst>
      <p:ext uri="{BB962C8B-B14F-4D97-AF65-F5344CB8AC3E}">
        <p14:creationId xmlns:p14="http://schemas.microsoft.com/office/powerpoint/2010/main" val="39467647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797D6B22-4327-4390-A3B8-61338F25933D}" type="datetimeFigureOut">
              <a:rPr lang="en-US"/>
              <a:pPr>
                <a:defRPr/>
              </a:pPr>
              <a:t>5/3/2015</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97A3164-173D-482A-ACFB-F318A7B572DE}" type="slidenum">
              <a:rPr lang="en-US"/>
              <a:pPr>
                <a:defRPr/>
              </a:pPr>
              <a:t>‹#›</a:t>
            </a:fld>
            <a:endParaRPr lang="en-US" dirty="0"/>
          </a:p>
        </p:txBody>
      </p:sp>
    </p:spTree>
    <p:extLst>
      <p:ext uri="{BB962C8B-B14F-4D97-AF65-F5344CB8AC3E}">
        <p14:creationId xmlns:p14="http://schemas.microsoft.com/office/powerpoint/2010/main" val="2858799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3663"/>
            <a:ext cx="8564563" cy="6307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86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48FA4E4E-CCB7-4095-B38C-F6B68E0DD91C}" type="slidenum">
              <a:rPr lang="en-US"/>
              <a:pPr>
                <a:defRPr/>
              </a:pPr>
              <a:t>‹#›</a:t>
            </a:fld>
            <a:endParaRPr lang="en-US" dirty="0"/>
          </a:p>
        </p:txBody>
      </p:sp>
    </p:spTree>
    <p:extLst>
      <p:ext uri="{BB962C8B-B14F-4D97-AF65-F5344CB8AC3E}">
        <p14:creationId xmlns:p14="http://schemas.microsoft.com/office/powerpoint/2010/main" val="349308426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523F9518-BEB0-46D9-A187-EE9C96FF63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853279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87D888E-A66D-402C-8753-C2F28B741E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674882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FB48694A-3CE9-4EF6-9435-37B2E260B0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809922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31CBFECC-B28F-4CBE-A494-020E42ED57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041918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FA67D3C6-B9A7-4217-A88A-CE149004C1D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714512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61737B51-8DA1-4E8F-81AE-5A3EA2705D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73889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2D2CEAF-73D5-45A7-90D6-87254676F1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876420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50D9726F-8CF6-4ACD-9667-31B260B691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31959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94B66C4A-2DB6-4BB4-B809-7AA18F33B9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81686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7AB73593-6060-4A72-BBFB-0CE1A147C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84699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06ADCF7C-F829-4ADD-A587-73DFABFF0614}" type="slidenum">
              <a:rPr lang="en-US"/>
              <a:pPr>
                <a:defRPr/>
              </a:pPr>
              <a:t>‹#›</a:t>
            </a:fld>
            <a:endParaRPr lang="en-US" dirty="0"/>
          </a:p>
        </p:txBody>
      </p:sp>
    </p:spTree>
    <p:extLst>
      <p:ext uri="{BB962C8B-B14F-4D97-AF65-F5344CB8AC3E}">
        <p14:creationId xmlns:p14="http://schemas.microsoft.com/office/powerpoint/2010/main" val="231372445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9123F32-FF27-4C92-84B0-593B23F683D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242932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667B3E73-80CA-4B12-A477-BAA67A539C4C}" type="slidenum">
              <a:rPr lang="en-US"/>
              <a:pPr>
                <a:defRPr/>
              </a:pPr>
              <a:t>‹#›</a:t>
            </a:fld>
            <a:endParaRPr lang="en-US" dirty="0"/>
          </a:p>
        </p:txBody>
      </p:sp>
    </p:spTree>
    <p:extLst>
      <p:ext uri="{BB962C8B-B14F-4D97-AF65-F5344CB8AC3E}">
        <p14:creationId xmlns:p14="http://schemas.microsoft.com/office/powerpoint/2010/main" val="332437450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58A84B31-31D9-4750-A41C-D633290CD89F}" type="slidenum">
              <a:rPr lang="en-US"/>
              <a:pPr>
                <a:defRPr/>
              </a:pPr>
              <a:t>‹#›</a:t>
            </a:fld>
            <a:endParaRPr lang="en-US" dirty="0"/>
          </a:p>
        </p:txBody>
      </p:sp>
    </p:spTree>
    <p:extLst>
      <p:ext uri="{BB962C8B-B14F-4D97-AF65-F5344CB8AC3E}">
        <p14:creationId xmlns:p14="http://schemas.microsoft.com/office/powerpoint/2010/main" val="255211773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82735395-086F-45B3-BD47-A85DB8D893D8}" type="slidenum">
              <a:rPr lang="en-US"/>
              <a:pPr>
                <a:defRPr/>
              </a:pPr>
              <a:t>‹#›</a:t>
            </a:fld>
            <a:endParaRPr lang="en-US" dirty="0"/>
          </a:p>
        </p:txBody>
      </p:sp>
    </p:spTree>
    <p:extLst>
      <p:ext uri="{BB962C8B-B14F-4D97-AF65-F5344CB8AC3E}">
        <p14:creationId xmlns:p14="http://schemas.microsoft.com/office/powerpoint/2010/main" val="129855704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CBC6DAEB-6E0B-45BA-A583-B5185BA6605F}" type="slidenum">
              <a:rPr lang="en-US"/>
              <a:pPr>
                <a:defRPr/>
              </a:pPr>
              <a:t>‹#›</a:t>
            </a:fld>
            <a:endParaRPr lang="en-US" dirty="0"/>
          </a:p>
        </p:txBody>
      </p:sp>
    </p:spTree>
    <p:extLst>
      <p:ext uri="{BB962C8B-B14F-4D97-AF65-F5344CB8AC3E}">
        <p14:creationId xmlns:p14="http://schemas.microsoft.com/office/powerpoint/2010/main" val="19002485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09D0B87F-421A-47E3-945A-FBDB37828C49}" type="slidenum">
              <a:rPr lang="en-US"/>
              <a:pPr>
                <a:defRPr/>
              </a:pPr>
              <a:t>‹#›</a:t>
            </a:fld>
            <a:endParaRPr lang="en-US" dirty="0"/>
          </a:p>
        </p:txBody>
      </p:sp>
      <p:pic>
        <p:nvPicPr>
          <p:cNvPr id="3" name="Content Placeholder 3" descr="Platinum PCC Logo.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1000" y="5486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903079"/>
      </p:ext>
    </p:extLst>
  </p:cSld>
  <p:clrMapOvr>
    <a:masterClrMapping/>
  </p:clrMapOv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2F34CE55-5287-4102-AF9D-0A7AF9C4D8B9}" type="slidenum">
              <a:rPr lang="en-US"/>
              <a:pPr>
                <a:defRPr/>
              </a:pPr>
              <a:t>‹#›</a:t>
            </a:fld>
            <a:endParaRPr lang="en-US" dirty="0"/>
          </a:p>
        </p:txBody>
      </p:sp>
    </p:spTree>
    <p:extLst>
      <p:ext uri="{BB962C8B-B14F-4D97-AF65-F5344CB8AC3E}">
        <p14:creationId xmlns:p14="http://schemas.microsoft.com/office/powerpoint/2010/main" val="106871818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E759E0F0-E905-442A-AEA5-15132D5E3E4B}" type="slidenum">
              <a:rPr lang="en-US"/>
              <a:pPr>
                <a:defRPr/>
              </a:pPr>
              <a:t>‹#›</a:t>
            </a:fld>
            <a:endParaRPr lang="en-US" dirty="0"/>
          </a:p>
        </p:txBody>
      </p:sp>
    </p:spTree>
    <p:extLst>
      <p:ext uri="{BB962C8B-B14F-4D97-AF65-F5344CB8AC3E}">
        <p14:creationId xmlns:p14="http://schemas.microsoft.com/office/powerpoint/2010/main" val="360347886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145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buClr>
                <a:srgbClr val="0000CC"/>
              </a:buClr>
              <a:buSzPct val="80000"/>
              <a:buFont typeface="Wingdings" pitchFamily="2" charset="2"/>
              <a:buNone/>
              <a:defRPr/>
            </a:lvl1pPr>
          </a:lstStyle>
          <a:p>
            <a:pPr>
              <a:defRPr/>
            </a:pPr>
            <a:fld id="{FDE101E7-A1E6-4E44-A1B0-9C2A474BD6E7}" type="slidenum">
              <a:rPr lang="en-US"/>
              <a:pPr>
                <a:defRPr/>
              </a:pPr>
              <a:t>‹#›</a:t>
            </a:fld>
            <a:endParaRPr lang="en-US" dirty="0"/>
          </a:p>
        </p:txBody>
      </p:sp>
    </p:spTree>
    <p:extLst>
      <p:ext uri="{BB962C8B-B14F-4D97-AF65-F5344CB8AC3E}">
        <p14:creationId xmlns:p14="http://schemas.microsoft.com/office/powerpoint/2010/main" val="349985279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7B730149-E003-4A2B-B4D4-9C5BDDAA72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9428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23BF6867-8323-45A6-AE4C-18EF4A94D704}" type="slidenum">
              <a:rPr lang="en-US"/>
              <a:pPr>
                <a:defRPr/>
              </a:pPr>
              <a:t>‹#›</a:t>
            </a:fld>
            <a:endParaRPr lang="en-US" dirty="0"/>
          </a:p>
        </p:txBody>
      </p:sp>
    </p:spTree>
    <p:extLst>
      <p:ext uri="{BB962C8B-B14F-4D97-AF65-F5344CB8AC3E}">
        <p14:creationId xmlns:p14="http://schemas.microsoft.com/office/powerpoint/2010/main" val="340341905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4E1044C9-DE9D-4792-93C5-483BDC74A8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86933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6E677F20-4EAB-4CDA-9A33-ABE390CE16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410147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BB66C661-52B4-4BC6-9C7F-A25B701A4D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665475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4"/>
          <p:cNvSpPr>
            <a:spLocks noGrp="1" noChangeArrowheads="1"/>
          </p:cNvSpPr>
          <p:nvPr>
            <p:ph type="sldNum" sz="quarter" idx="12"/>
          </p:nvPr>
        </p:nvSpPr>
        <p:spPr>
          <a:ln/>
        </p:spPr>
        <p:txBody>
          <a:bodyPr/>
          <a:lstStyle>
            <a:lvl1pPr>
              <a:defRPr/>
            </a:lvl1pPr>
          </a:lstStyle>
          <a:p>
            <a:pPr>
              <a:defRPr/>
            </a:pPr>
            <a:fld id="{0A35E3E5-BC3C-4A1A-9E31-2E55D3C37B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5791666"/>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2"/>
          </p:nvPr>
        </p:nvSpPr>
        <p:spPr>
          <a:ln/>
        </p:spPr>
        <p:txBody>
          <a:bodyPr/>
          <a:lstStyle>
            <a:lvl1pPr>
              <a:defRPr/>
            </a:lvl1pPr>
          </a:lstStyle>
          <a:p>
            <a:pPr>
              <a:defRPr/>
            </a:pPr>
            <a:fld id="{E01AA90E-AEBE-4536-B7CA-EF152B5D7CB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957750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2"/>
          </p:nvPr>
        </p:nvSpPr>
        <p:spPr>
          <a:ln/>
        </p:spPr>
        <p:txBody>
          <a:bodyPr/>
          <a:lstStyle>
            <a:lvl1pPr>
              <a:defRPr/>
            </a:lvl1pPr>
          </a:lstStyle>
          <a:p>
            <a:pPr>
              <a:defRPr/>
            </a:pPr>
            <a:fld id="{CABD7AC5-FC4A-4066-98A9-B2A7E1D10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421118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A04F9FFF-AC6F-4444-8D32-790D50837D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738685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4"/>
          <p:cNvSpPr>
            <a:spLocks noGrp="1" noChangeArrowheads="1"/>
          </p:cNvSpPr>
          <p:nvPr>
            <p:ph type="sldNum" sz="quarter" idx="12"/>
          </p:nvPr>
        </p:nvSpPr>
        <p:spPr>
          <a:ln/>
        </p:spPr>
        <p:txBody>
          <a:bodyPr/>
          <a:lstStyle>
            <a:lvl1pPr>
              <a:defRPr/>
            </a:lvl1pPr>
          </a:lstStyle>
          <a:p>
            <a:pPr>
              <a:defRPr/>
            </a:pPr>
            <a:fld id="{6B307655-7009-420E-BC8C-44B267CD08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439662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2E4794E2-A878-4DD4-9E45-E6CA9454A7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244145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a:ln/>
        </p:spPr>
        <p:txBody>
          <a:bodyPr/>
          <a:lstStyle>
            <a:lvl1pPr>
              <a:defRPr/>
            </a:lvl1pPr>
          </a:lstStyle>
          <a:p>
            <a:pPr>
              <a:defRPr/>
            </a:pPr>
            <a:fld id="{3375041A-6E2F-49D3-B945-CA84D7FC8B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63532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8F43260-847F-4CB6-9F83-ADAC8AEE9E05}" type="slidenum">
              <a:rPr lang="en-US"/>
              <a:pPr>
                <a:defRPr/>
              </a:pPr>
              <a:t>‹#›</a:t>
            </a:fld>
            <a:endParaRPr lang="en-US" dirty="0"/>
          </a:p>
        </p:txBody>
      </p:sp>
    </p:spTree>
    <p:extLst>
      <p:ext uri="{BB962C8B-B14F-4D97-AF65-F5344CB8AC3E}">
        <p14:creationId xmlns:p14="http://schemas.microsoft.com/office/powerpoint/2010/main" val="29788879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FCC0C9B-184D-4A98-8641-DBBFE7118116}" type="slidenum">
              <a:rPr lang="en-US"/>
              <a:pPr>
                <a:defRPr/>
              </a:pPr>
              <a:t>‹#›</a:t>
            </a:fld>
            <a:endParaRPr lang="en-US" dirty="0"/>
          </a:p>
        </p:txBody>
      </p:sp>
    </p:spTree>
    <p:extLst>
      <p:ext uri="{BB962C8B-B14F-4D97-AF65-F5344CB8AC3E}">
        <p14:creationId xmlns:p14="http://schemas.microsoft.com/office/powerpoint/2010/main" val="31648856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defRPr>
            </a:lvl1pPr>
          </a:lstStyle>
          <a:p>
            <a:pPr>
              <a:defRPr/>
            </a:pPr>
            <a:endParaRPr lang="en-US" dirty="0"/>
          </a:p>
        </p:txBody>
      </p:sp>
      <p:sp>
        <p:nvSpPr>
          <p:cNvPr id="145411"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US" dirty="0"/>
          </a:p>
        </p:txBody>
      </p:sp>
      <p:sp>
        <p:nvSpPr>
          <p:cNvPr id="145412" name="Rectangle 4"/>
          <p:cNvSpPr>
            <a:spLocks noGrp="1" noChangeArrowheads="1"/>
          </p:cNvSpPr>
          <p:nvPr>
            <p:ph type="sldNum" sz="quarter" idx="4"/>
          </p:nvPr>
        </p:nvSpPr>
        <p:spPr bwMode="auto">
          <a:xfrm>
            <a:off x="7086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9966D912-71BD-455A-952C-25C167B1A0DA}" type="slidenum">
              <a:rPr lang="en-US"/>
              <a:pPr>
                <a:defRPr/>
              </a:pPr>
              <a:t>‹#›</a:t>
            </a:fld>
            <a:endParaRPr lang="en-US" dirty="0"/>
          </a:p>
        </p:txBody>
      </p:sp>
      <p:sp>
        <p:nvSpPr>
          <p:cNvPr id="1029" name="Rectangle 6"/>
          <p:cNvSpPr>
            <a:spLocks noGrp="1" noChangeArrowheads="1"/>
          </p:cNvSpPr>
          <p:nvPr>
            <p:ph type="title"/>
          </p:nvPr>
        </p:nvSpPr>
        <p:spPr bwMode="auto">
          <a:xfrm>
            <a:off x="381000" y="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smtClean="0"/>
              <a:t>Header text</a:t>
            </a:r>
          </a:p>
        </p:txBody>
      </p:sp>
      <p:sp>
        <p:nvSpPr>
          <p:cNvPr id="1030" name="Rectangle 7"/>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US" smtClean="0"/>
              <a:t>Level One Text</a:t>
            </a:r>
          </a:p>
          <a:p>
            <a:pPr lvl="1"/>
            <a:r>
              <a:rPr lang="en-US" smtClean="0"/>
              <a:t>Level Two Text</a:t>
            </a:r>
          </a:p>
          <a:p>
            <a:pPr lvl="2"/>
            <a:r>
              <a:rPr lang="en-US" smtClean="0"/>
              <a:t>Level Three Text</a:t>
            </a:r>
          </a:p>
          <a:p>
            <a:pPr lvl="3"/>
            <a:r>
              <a:rPr lang="en-US" smtClean="0"/>
              <a:t>Level Four Text</a:t>
            </a:r>
          </a:p>
          <a:p>
            <a:pPr lvl="4"/>
            <a:r>
              <a:rPr lang="en-US" smtClean="0"/>
              <a:t>Level Five Text</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p:hf hdr="0" ftr="0" dt="0"/>
  <p:txStyles>
    <p:titleStyle>
      <a:lvl1pPr algn="r" rtl="0" eaLnBrk="0" fontAlgn="base" hangingPunct="0">
        <a:spcBef>
          <a:spcPct val="0"/>
        </a:spcBef>
        <a:spcAft>
          <a:spcPct val="0"/>
        </a:spcAft>
        <a:defRPr sz="3400">
          <a:solidFill>
            <a:schemeClr val="bg1"/>
          </a:solidFill>
          <a:latin typeface="+mj-lt"/>
          <a:ea typeface="+mj-ea"/>
          <a:cs typeface="+mj-cs"/>
        </a:defRPr>
      </a:lvl1pPr>
      <a:lvl2pPr algn="r" rtl="0" eaLnBrk="0" fontAlgn="base" hangingPunct="0">
        <a:spcBef>
          <a:spcPct val="0"/>
        </a:spcBef>
        <a:spcAft>
          <a:spcPct val="0"/>
        </a:spcAft>
        <a:defRPr sz="3400">
          <a:solidFill>
            <a:schemeClr val="bg1"/>
          </a:solidFill>
          <a:latin typeface="Arial" charset="0"/>
        </a:defRPr>
      </a:lvl2pPr>
      <a:lvl3pPr algn="r" rtl="0" eaLnBrk="0" fontAlgn="base" hangingPunct="0">
        <a:spcBef>
          <a:spcPct val="0"/>
        </a:spcBef>
        <a:spcAft>
          <a:spcPct val="0"/>
        </a:spcAft>
        <a:defRPr sz="3400">
          <a:solidFill>
            <a:schemeClr val="bg1"/>
          </a:solidFill>
          <a:latin typeface="Arial" charset="0"/>
        </a:defRPr>
      </a:lvl3pPr>
      <a:lvl4pPr algn="r" rtl="0" eaLnBrk="0" fontAlgn="base" hangingPunct="0">
        <a:spcBef>
          <a:spcPct val="0"/>
        </a:spcBef>
        <a:spcAft>
          <a:spcPct val="0"/>
        </a:spcAft>
        <a:defRPr sz="3400">
          <a:solidFill>
            <a:schemeClr val="bg1"/>
          </a:solidFill>
          <a:latin typeface="Arial" charset="0"/>
        </a:defRPr>
      </a:lvl4pPr>
      <a:lvl5pPr algn="r" rtl="0" eaLnBrk="0" fontAlgn="base" hangingPunct="0">
        <a:spcBef>
          <a:spcPct val="0"/>
        </a:spcBef>
        <a:spcAft>
          <a:spcPct val="0"/>
        </a:spcAft>
        <a:defRPr sz="3400">
          <a:solidFill>
            <a:schemeClr val="bg1"/>
          </a:solidFill>
          <a:latin typeface="Arial" charset="0"/>
        </a:defRPr>
      </a:lvl5pPr>
      <a:lvl6pPr marL="457200" algn="r" rtl="0" fontAlgn="base">
        <a:spcBef>
          <a:spcPct val="0"/>
        </a:spcBef>
        <a:spcAft>
          <a:spcPct val="0"/>
        </a:spcAft>
        <a:defRPr sz="3400">
          <a:solidFill>
            <a:schemeClr val="bg1"/>
          </a:solidFill>
          <a:latin typeface="Arial" charset="0"/>
        </a:defRPr>
      </a:lvl6pPr>
      <a:lvl7pPr marL="914400" algn="r" rtl="0" fontAlgn="base">
        <a:spcBef>
          <a:spcPct val="0"/>
        </a:spcBef>
        <a:spcAft>
          <a:spcPct val="0"/>
        </a:spcAft>
        <a:defRPr sz="3400">
          <a:solidFill>
            <a:schemeClr val="bg1"/>
          </a:solidFill>
          <a:latin typeface="Arial" charset="0"/>
        </a:defRPr>
      </a:lvl7pPr>
      <a:lvl8pPr marL="1371600" algn="r" rtl="0" fontAlgn="base">
        <a:spcBef>
          <a:spcPct val="0"/>
        </a:spcBef>
        <a:spcAft>
          <a:spcPct val="0"/>
        </a:spcAft>
        <a:defRPr sz="3400">
          <a:solidFill>
            <a:schemeClr val="bg1"/>
          </a:solidFill>
          <a:latin typeface="Arial" charset="0"/>
        </a:defRPr>
      </a:lvl8pPr>
      <a:lvl9pPr marL="1828800" algn="r" rtl="0" fontAlgn="base">
        <a:spcBef>
          <a:spcPct val="0"/>
        </a:spcBef>
        <a:spcAft>
          <a:spcPct val="0"/>
        </a:spcAft>
        <a:defRPr sz="3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81"/>
          <p:cNvSpPr>
            <a:spLocks noChangeArrowheads="1"/>
          </p:cNvSpPr>
          <p:nvPr userDrawn="1"/>
        </p:nvSpPr>
        <p:spPr bwMode="auto">
          <a:xfrm>
            <a:off x="0" y="1828800"/>
            <a:ext cx="9144000" cy="3200400"/>
          </a:xfrm>
          <a:prstGeom prst="rect">
            <a:avLst/>
          </a:prstGeom>
          <a:solidFill>
            <a:srgbClr val="6FA3C3"/>
          </a:solidFill>
          <a:ln>
            <a:noFill/>
          </a:ln>
          <a:extLst>
            <a:ext uri="{91240B29-F687-4F45-9708-019B960494DF}">
              <a14:hiddenLine xmlns:a14="http://schemas.microsoft.com/office/drawing/2010/main" w="50800" algn="ctr">
                <a:solidFill>
                  <a:srgbClr val="000000"/>
                </a:solidFill>
                <a:miter lim="800000"/>
                <a:headEnd/>
                <a:tailEnd/>
              </a14:hiddenLine>
            </a:ext>
          </a:extLst>
        </p:spPr>
        <p:txBody>
          <a:bodyPr anchor="ctr">
            <a:spAutoFit/>
          </a:bodyPr>
          <a:lstStyle/>
          <a:p>
            <a:pPr algn="l">
              <a:spcBef>
                <a:spcPct val="0"/>
              </a:spcBef>
            </a:pPr>
            <a:endParaRPr lang="en-US" dirty="0">
              <a:solidFill>
                <a:srgbClr val="000000"/>
              </a:solidFill>
            </a:endParaRPr>
          </a:p>
        </p:txBody>
      </p:sp>
      <p:grpSp>
        <p:nvGrpSpPr>
          <p:cNvPr id="2051" name="Group 111"/>
          <p:cNvGrpSpPr>
            <a:grpSpLocks/>
          </p:cNvGrpSpPr>
          <p:nvPr userDrawn="1"/>
        </p:nvGrpSpPr>
        <p:grpSpPr bwMode="auto">
          <a:xfrm>
            <a:off x="5943600" y="685800"/>
            <a:ext cx="2622550" cy="468313"/>
            <a:chOff x="5943600" y="685800"/>
            <a:chExt cx="2622550" cy="468313"/>
          </a:xfrm>
        </p:grpSpPr>
        <p:sp>
          <p:nvSpPr>
            <p:cNvPr id="2056" name="Freeform 51"/>
            <p:cNvSpPr>
              <a:spLocks noChangeAspect="1"/>
            </p:cNvSpPr>
            <p:nvPr/>
          </p:nvSpPr>
          <p:spPr bwMode="auto">
            <a:xfrm>
              <a:off x="5943600" y="685800"/>
              <a:ext cx="696913" cy="436563"/>
            </a:xfrm>
            <a:custGeom>
              <a:avLst/>
              <a:gdLst>
                <a:gd name="T0" fmla="*/ 2147483647 w 498"/>
                <a:gd name="T1" fmla="*/ 2147483647 h 303"/>
                <a:gd name="T2" fmla="*/ 2147483647 w 498"/>
                <a:gd name="T3" fmla="*/ 0 h 303"/>
                <a:gd name="T4" fmla="*/ 2147483647 w 498"/>
                <a:gd name="T5" fmla="*/ 0 h 303"/>
                <a:gd name="T6" fmla="*/ 0 w 498"/>
                <a:gd name="T7" fmla="*/ 2147483647 h 303"/>
                <a:gd name="T8" fmla="*/ 2147483647 w 498"/>
                <a:gd name="T9" fmla="*/ 2147483647 h 303"/>
                <a:gd name="T10" fmla="*/ 0 60000 65536"/>
                <a:gd name="T11" fmla="*/ 0 60000 65536"/>
                <a:gd name="T12" fmla="*/ 0 60000 65536"/>
                <a:gd name="T13" fmla="*/ 0 60000 65536"/>
                <a:gd name="T14" fmla="*/ 0 60000 65536"/>
                <a:gd name="T15" fmla="*/ 0 w 498"/>
                <a:gd name="T16" fmla="*/ 0 h 303"/>
                <a:gd name="T17" fmla="*/ 498 w 498"/>
                <a:gd name="T18" fmla="*/ 303 h 303"/>
              </a:gdLst>
              <a:ahLst/>
              <a:cxnLst>
                <a:cxn ang="T10">
                  <a:pos x="T0" y="T1"/>
                </a:cxn>
                <a:cxn ang="T11">
                  <a:pos x="T2" y="T3"/>
                </a:cxn>
                <a:cxn ang="T12">
                  <a:pos x="T4" y="T5"/>
                </a:cxn>
                <a:cxn ang="T13">
                  <a:pos x="T6" y="T7"/>
                </a:cxn>
                <a:cxn ang="T14">
                  <a:pos x="T8" y="T9"/>
                </a:cxn>
              </a:cxnLst>
              <a:rect l="T15" t="T16" r="T17" b="T18"/>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57" name="Freeform 52"/>
            <p:cNvSpPr>
              <a:spLocks noChangeAspect="1"/>
            </p:cNvSpPr>
            <p:nvPr/>
          </p:nvSpPr>
          <p:spPr bwMode="auto">
            <a:xfrm>
              <a:off x="6011863" y="701675"/>
              <a:ext cx="611187" cy="404813"/>
            </a:xfrm>
            <a:custGeom>
              <a:avLst/>
              <a:gdLst>
                <a:gd name="T0" fmla="*/ 2147483647 w 436"/>
                <a:gd name="T1" fmla="*/ 2147483647 h 283"/>
                <a:gd name="T2" fmla="*/ 2147483647 w 436"/>
                <a:gd name="T3" fmla="*/ 2147483647 h 283"/>
                <a:gd name="T4" fmla="*/ 2147483647 w 436"/>
                <a:gd name="T5" fmla="*/ 2147483647 h 283"/>
                <a:gd name="T6" fmla="*/ 2147483647 w 436"/>
                <a:gd name="T7" fmla="*/ 2147483647 h 283"/>
                <a:gd name="T8" fmla="*/ 2147483647 w 436"/>
                <a:gd name="T9" fmla="*/ 2147483647 h 283"/>
                <a:gd name="T10" fmla="*/ 2147483647 w 436"/>
                <a:gd name="T11" fmla="*/ 2147483647 h 283"/>
                <a:gd name="T12" fmla="*/ 2147483647 w 436"/>
                <a:gd name="T13" fmla="*/ 2147483647 h 283"/>
                <a:gd name="T14" fmla="*/ 2147483647 w 436"/>
                <a:gd name="T15" fmla="*/ 2147483647 h 283"/>
                <a:gd name="T16" fmla="*/ 2147483647 w 436"/>
                <a:gd name="T17" fmla="*/ 2147483647 h 283"/>
                <a:gd name="T18" fmla="*/ 2147483647 w 436"/>
                <a:gd name="T19" fmla="*/ 2147483647 h 283"/>
                <a:gd name="T20" fmla="*/ 2147483647 w 436"/>
                <a:gd name="T21" fmla="*/ 2147483647 h 283"/>
                <a:gd name="T22" fmla="*/ 2147483647 w 436"/>
                <a:gd name="T23" fmla="*/ 2147483647 h 283"/>
                <a:gd name="T24" fmla="*/ 2147483647 w 436"/>
                <a:gd name="T25" fmla="*/ 2147483647 h 283"/>
                <a:gd name="T26" fmla="*/ 2147483647 w 436"/>
                <a:gd name="T27" fmla="*/ 2147483647 h 283"/>
                <a:gd name="T28" fmla="*/ 2147483647 w 436"/>
                <a:gd name="T29" fmla="*/ 2147483647 h 283"/>
                <a:gd name="T30" fmla="*/ 2147483647 w 436"/>
                <a:gd name="T31" fmla="*/ 2147483647 h 283"/>
                <a:gd name="T32" fmla="*/ 2147483647 w 436"/>
                <a:gd name="T33" fmla="*/ 2147483647 h 283"/>
                <a:gd name="T34" fmla="*/ 2147483647 w 436"/>
                <a:gd name="T35" fmla="*/ 2147483647 h 283"/>
                <a:gd name="T36" fmla="*/ 2147483647 w 436"/>
                <a:gd name="T37" fmla="*/ 2147483647 h 283"/>
                <a:gd name="T38" fmla="*/ 2147483647 w 436"/>
                <a:gd name="T39" fmla="*/ 2147483647 h 283"/>
                <a:gd name="T40" fmla="*/ 2147483647 w 436"/>
                <a:gd name="T41" fmla="*/ 2147483647 h 283"/>
                <a:gd name="T42" fmla="*/ 2147483647 w 436"/>
                <a:gd name="T43" fmla="*/ 2147483647 h 283"/>
                <a:gd name="T44" fmla="*/ 2147483647 w 436"/>
                <a:gd name="T45" fmla="*/ 2147483647 h 283"/>
                <a:gd name="T46" fmla="*/ 2147483647 w 436"/>
                <a:gd name="T47" fmla="*/ 2147483647 h 283"/>
                <a:gd name="T48" fmla="*/ 2147483647 w 436"/>
                <a:gd name="T49" fmla="*/ 2147483647 h 283"/>
                <a:gd name="T50" fmla="*/ 2147483647 w 436"/>
                <a:gd name="T51" fmla="*/ 2147483647 h 283"/>
                <a:gd name="T52" fmla="*/ 2147483647 w 436"/>
                <a:gd name="T53" fmla="*/ 2147483647 h 283"/>
                <a:gd name="T54" fmla="*/ 2147483647 w 436"/>
                <a:gd name="T55" fmla="*/ 2147483647 h 283"/>
                <a:gd name="T56" fmla="*/ 2147483647 w 436"/>
                <a:gd name="T57" fmla="*/ 2147483647 h 283"/>
                <a:gd name="T58" fmla="*/ 2147483647 w 436"/>
                <a:gd name="T59" fmla="*/ 2147483647 h 283"/>
                <a:gd name="T60" fmla="*/ 2147483647 w 436"/>
                <a:gd name="T61" fmla="*/ 2147483647 h 283"/>
                <a:gd name="T62" fmla="*/ 2147483647 w 436"/>
                <a:gd name="T63" fmla="*/ 2147483647 h 283"/>
                <a:gd name="T64" fmla="*/ 2147483647 w 436"/>
                <a:gd name="T65" fmla="*/ 2147483647 h 283"/>
                <a:gd name="T66" fmla="*/ 2147483647 w 436"/>
                <a:gd name="T67" fmla="*/ 2147483647 h 283"/>
                <a:gd name="T68" fmla="*/ 2147483647 w 436"/>
                <a:gd name="T69" fmla="*/ 2147483647 h 283"/>
                <a:gd name="T70" fmla="*/ 2147483647 w 436"/>
                <a:gd name="T71" fmla="*/ 2147483647 h 283"/>
                <a:gd name="T72" fmla="*/ 2147483647 w 436"/>
                <a:gd name="T73" fmla="*/ 2147483647 h 283"/>
                <a:gd name="T74" fmla="*/ 2147483647 w 436"/>
                <a:gd name="T75" fmla="*/ 2147483647 h 283"/>
                <a:gd name="T76" fmla="*/ 2147483647 w 436"/>
                <a:gd name="T77" fmla="*/ 2147483647 h 283"/>
                <a:gd name="T78" fmla="*/ 2147483647 w 436"/>
                <a:gd name="T79" fmla="*/ 2147483647 h 283"/>
                <a:gd name="T80" fmla="*/ 2147483647 w 436"/>
                <a:gd name="T81" fmla="*/ 2147483647 h 283"/>
                <a:gd name="T82" fmla="*/ 2147483647 w 436"/>
                <a:gd name="T83" fmla="*/ 2147483647 h 283"/>
                <a:gd name="T84" fmla="*/ 2147483647 w 436"/>
                <a:gd name="T85" fmla="*/ 2147483647 h 283"/>
                <a:gd name="T86" fmla="*/ 2147483647 w 436"/>
                <a:gd name="T87" fmla="*/ 2147483647 h 283"/>
                <a:gd name="T88" fmla="*/ 2147483647 w 436"/>
                <a:gd name="T89" fmla="*/ 2147483647 h 283"/>
                <a:gd name="T90" fmla="*/ 2147483647 w 436"/>
                <a:gd name="T91" fmla="*/ 2147483647 h 283"/>
                <a:gd name="T92" fmla="*/ 2147483647 w 436"/>
                <a:gd name="T93" fmla="*/ 2147483647 h 283"/>
                <a:gd name="T94" fmla="*/ 2147483647 w 436"/>
                <a:gd name="T95" fmla="*/ 2147483647 h 283"/>
                <a:gd name="T96" fmla="*/ 2147483647 w 436"/>
                <a:gd name="T97" fmla="*/ 2147483647 h 283"/>
                <a:gd name="T98" fmla="*/ 2147483647 w 436"/>
                <a:gd name="T99" fmla="*/ 2147483647 h 283"/>
                <a:gd name="T100" fmla="*/ 2147483647 w 436"/>
                <a:gd name="T101" fmla="*/ 2147483647 h 283"/>
                <a:gd name="T102" fmla="*/ 2147483647 w 436"/>
                <a:gd name="T103" fmla="*/ 2147483647 h 283"/>
                <a:gd name="T104" fmla="*/ 2147483647 w 436"/>
                <a:gd name="T105" fmla="*/ 2147483647 h 283"/>
                <a:gd name="T106" fmla="*/ 2147483647 w 436"/>
                <a:gd name="T107" fmla="*/ 2147483647 h 283"/>
                <a:gd name="T108" fmla="*/ 2147483647 w 436"/>
                <a:gd name="T109" fmla="*/ 2147483647 h 283"/>
                <a:gd name="T110" fmla="*/ 0 w 436"/>
                <a:gd name="T111" fmla="*/ 2147483647 h 283"/>
                <a:gd name="T112" fmla="*/ 2147483647 w 436"/>
                <a:gd name="T113" fmla="*/ 0 h 283"/>
                <a:gd name="T114" fmla="*/ 2147483647 w 436"/>
                <a:gd name="T115" fmla="*/ 2147483647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6"/>
                <a:gd name="T175" fmla="*/ 0 h 283"/>
                <a:gd name="T176" fmla="*/ 436 w 436"/>
                <a:gd name="T177" fmla="*/ 283 h 28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3366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58" name="Freeform 53"/>
            <p:cNvSpPr>
              <a:spLocks noChangeAspect="1"/>
            </p:cNvSpPr>
            <p:nvPr/>
          </p:nvSpPr>
          <p:spPr bwMode="auto">
            <a:xfrm>
              <a:off x="6391275" y="825500"/>
              <a:ext cx="133350" cy="66675"/>
            </a:xfrm>
            <a:custGeom>
              <a:avLst/>
              <a:gdLst>
                <a:gd name="T0" fmla="*/ 2147483647 w 93"/>
                <a:gd name="T1" fmla="*/ 2147483647 h 46"/>
                <a:gd name="T2" fmla="*/ 2147483647 w 93"/>
                <a:gd name="T3" fmla="*/ 2147483647 h 46"/>
                <a:gd name="T4" fmla="*/ 2147483647 w 93"/>
                <a:gd name="T5" fmla="*/ 2147483647 h 46"/>
                <a:gd name="T6" fmla="*/ 2147483647 w 93"/>
                <a:gd name="T7" fmla="*/ 2147483647 h 46"/>
                <a:gd name="T8" fmla="*/ 2147483647 w 93"/>
                <a:gd name="T9" fmla="*/ 2147483647 h 46"/>
                <a:gd name="T10" fmla="*/ 2147483647 w 93"/>
                <a:gd name="T11" fmla="*/ 2147483647 h 46"/>
                <a:gd name="T12" fmla="*/ 0 w 93"/>
                <a:gd name="T13" fmla="*/ 2147483647 h 46"/>
                <a:gd name="T14" fmla="*/ 2147483647 w 93"/>
                <a:gd name="T15" fmla="*/ 2147483647 h 46"/>
                <a:gd name="T16" fmla="*/ 2147483647 w 93"/>
                <a:gd name="T17" fmla="*/ 2147483647 h 46"/>
                <a:gd name="T18" fmla="*/ 2147483647 w 93"/>
                <a:gd name="T19" fmla="*/ 2147483647 h 46"/>
                <a:gd name="T20" fmla="*/ 2147483647 w 93"/>
                <a:gd name="T21" fmla="*/ 2147483647 h 46"/>
                <a:gd name="T22" fmla="*/ 2147483647 w 93"/>
                <a:gd name="T23" fmla="*/ 2147483647 h 46"/>
                <a:gd name="T24" fmla="*/ 2147483647 w 93"/>
                <a:gd name="T25" fmla="*/ 2147483647 h 46"/>
                <a:gd name="T26" fmla="*/ 2147483647 w 93"/>
                <a:gd name="T27" fmla="*/ 2147483647 h 46"/>
                <a:gd name="T28" fmla="*/ 2147483647 w 93"/>
                <a:gd name="T29" fmla="*/ 2147483647 h 46"/>
                <a:gd name="T30" fmla="*/ 2147483647 w 93"/>
                <a:gd name="T31" fmla="*/ 2147483647 h 46"/>
                <a:gd name="T32" fmla="*/ 2147483647 w 93"/>
                <a:gd name="T33" fmla="*/ 2147483647 h 46"/>
                <a:gd name="T34" fmla="*/ 2147483647 w 93"/>
                <a:gd name="T35" fmla="*/ 2147483647 h 46"/>
                <a:gd name="T36" fmla="*/ 2147483647 w 93"/>
                <a:gd name="T37" fmla="*/ 2147483647 h 46"/>
                <a:gd name="T38" fmla="*/ 2147483647 w 93"/>
                <a:gd name="T39" fmla="*/ 2147483647 h 46"/>
                <a:gd name="T40" fmla="*/ 2147483647 w 93"/>
                <a:gd name="T41" fmla="*/ 2147483647 h 46"/>
                <a:gd name="T42" fmla="*/ 2147483647 w 93"/>
                <a:gd name="T43" fmla="*/ 2147483647 h 46"/>
                <a:gd name="T44" fmla="*/ 2147483647 w 93"/>
                <a:gd name="T45" fmla="*/ 2147483647 h 46"/>
                <a:gd name="T46" fmla="*/ 2147483647 w 93"/>
                <a:gd name="T47" fmla="*/ 2147483647 h 46"/>
                <a:gd name="T48" fmla="*/ 2147483647 w 93"/>
                <a:gd name="T49" fmla="*/ 2147483647 h 46"/>
                <a:gd name="T50" fmla="*/ 2147483647 w 93"/>
                <a:gd name="T51" fmla="*/ 2147483647 h 46"/>
                <a:gd name="T52" fmla="*/ 2147483647 w 93"/>
                <a:gd name="T53" fmla="*/ 2147483647 h 46"/>
                <a:gd name="T54" fmla="*/ 2147483647 w 93"/>
                <a:gd name="T55" fmla="*/ 2147483647 h 46"/>
                <a:gd name="T56" fmla="*/ 2147483647 w 93"/>
                <a:gd name="T57" fmla="*/ 2147483647 h 46"/>
                <a:gd name="T58" fmla="*/ 2147483647 w 93"/>
                <a:gd name="T59" fmla="*/ 2147483647 h 46"/>
                <a:gd name="T60" fmla="*/ 2147483647 w 93"/>
                <a:gd name="T61" fmla="*/ 2147483647 h 46"/>
                <a:gd name="T62" fmla="*/ 2147483647 w 93"/>
                <a:gd name="T63" fmla="*/ 0 h 46"/>
                <a:gd name="T64" fmla="*/ 2147483647 w 93"/>
                <a:gd name="T65" fmla="*/ 0 h 46"/>
                <a:gd name="T66" fmla="*/ 2147483647 w 93"/>
                <a:gd name="T67" fmla="*/ 2147483647 h 46"/>
                <a:gd name="T68" fmla="*/ 2147483647 w 93"/>
                <a:gd name="T69" fmla="*/ 2147483647 h 46"/>
                <a:gd name="T70" fmla="*/ 2147483647 w 93"/>
                <a:gd name="T71" fmla="*/ 2147483647 h 46"/>
                <a:gd name="T72" fmla="*/ 2147483647 w 93"/>
                <a:gd name="T73" fmla="*/ 214748364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46"/>
                <a:gd name="T113" fmla="*/ 93 w 93"/>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3366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59" name="Freeform 54"/>
            <p:cNvSpPr>
              <a:spLocks noChangeAspect="1"/>
            </p:cNvSpPr>
            <p:nvPr/>
          </p:nvSpPr>
          <p:spPr bwMode="auto">
            <a:xfrm>
              <a:off x="5964238" y="795338"/>
              <a:ext cx="522287" cy="312737"/>
            </a:xfrm>
            <a:custGeom>
              <a:avLst/>
              <a:gdLst>
                <a:gd name="T0" fmla="*/ 0 w 373"/>
                <a:gd name="T1" fmla="*/ 2147483647 h 217"/>
                <a:gd name="T2" fmla="*/ 2147483647 w 373"/>
                <a:gd name="T3" fmla="*/ 2147483647 h 217"/>
                <a:gd name="T4" fmla="*/ 2147483647 w 373"/>
                <a:gd name="T5" fmla="*/ 2147483647 h 217"/>
                <a:gd name="T6" fmla="*/ 2147483647 w 373"/>
                <a:gd name="T7" fmla="*/ 2147483647 h 217"/>
                <a:gd name="T8" fmla="*/ 2147483647 w 373"/>
                <a:gd name="T9" fmla="*/ 2147483647 h 217"/>
                <a:gd name="T10" fmla="*/ 2147483647 w 373"/>
                <a:gd name="T11" fmla="*/ 2147483647 h 217"/>
                <a:gd name="T12" fmla="*/ 2147483647 w 373"/>
                <a:gd name="T13" fmla="*/ 2147483647 h 217"/>
                <a:gd name="T14" fmla="*/ 2147483647 w 373"/>
                <a:gd name="T15" fmla="*/ 2147483647 h 217"/>
                <a:gd name="T16" fmla="*/ 2147483647 w 373"/>
                <a:gd name="T17" fmla="*/ 2147483647 h 217"/>
                <a:gd name="T18" fmla="*/ 2147483647 w 373"/>
                <a:gd name="T19" fmla="*/ 2147483647 h 217"/>
                <a:gd name="T20" fmla="*/ 2147483647 w 373"/>
                <a:gd name="T21" fmla="*/ 2147483647 h 217"/>
                <a:gd name="T22" fmla="*/ 2147483647 w 373"/>
                <a:gd name="T23" fmla="*/ 2147483647 h 217"/>
                <a:gd name="T24" fmla="*/ 2147483647 w 373"/>
                <a:gd name="T25" fmla="*/ 2147483647 h 217"/>
                <a:gd name="T26" fmla="*/ 2147483647 w 373"/>
                <a:gd name="T27" fmla="*/ 2147483647 h 217"/>
                <a:gd name="T28" fmla="*/ 2147483647 w 373"/>
                <a:gd name="T29" fmla="*/ 2147483647 h 217"/>
                <a:gd name="T30" fmla="*/ 2147483647 w 373"/>
                <a:gd name="T31" fmla="*/ 2147483647 h 217"/>
                <a:gd name="T32" fmla="*/ 2147483647 w 373"/>
                <a:gd name="T33" fmla="*/ 2147483647 h 217"/>
                <a:gd name="T34" fmla="*/ 2147483647 w 373"/>
                <a:gd name="T35" fmla="*/ 2147483647 h 217"/>
                <a:gd name="T36" fmla="*/ 2147483647 w 373"/>
                <a:gd name="T37" fmla="*/ 2147483647 h 217"/>
                <a:gd name="T38" fmla="*/ 2147483647 w 373"/>
                <a:gd name="T39" fmla="*/ 2147483647 h 217"/>
                <a:gd name="T40" fmla="*/ 2147483647 w 373"/>
                <a:gd name="T41" fmla="*/ 2147483647 h 217"/>
                <a:gd name="T42" fmla="*/ 2147483647 w 373"/>
                <a:gd name="T43" fmla="*/ 2147483647 h 217"/>
                <a:gd name="T44" fmla="*/ 2147483647 w 373"/>
                <a:gd name="T45" fmla="*/ 2147483647 h 217"/>
                <a:gd name="T46" fmla="*/ 2147483647 w 373"/>
                <a:gd name="T47" fmla="*/ 2147483647 h 217"/>
                <a:gd name="T48" fmla="*/ 2147483647 w 373"/>
                <a:gd name="T49" fmla="*/ 2147483647 h 217"/>
                <a:gd name="T50" fmla="*/ 2147483647 w 373"/>
                <a:gd name="T51" fmla="*/ 2147483647 h 217"/>
                <a:gd name="T52" fmla="*/ 2147483647 w 373"/>
                <a:gd name="T53" fmla="*/ 2147483647 h 217"/>
                <a:gd name="T54" fmla="*/ 2147483647 w 373"/>
                <a:gd name="T55" fmla="*/ 2147483647 h 217"/>
                <a:gd name="T56" fmla="*/ 2147483647 w 373"/>
                <a:gd name="T57" fmla="*/ 2147483647 h 217"/>
                <a:gd name="T58" fmla="*/ 2147483647 w 373"/>
                <a:gd name="T59" fmla="*/ 2147483647 h 217"/>
                <a:gd name="T60" fmla="*/ 2147483647 w 373"/>
                <a:gd name="T61" fmla="*/ 2147483647 h 217"/>
                <a:gd name="T62" fmla="*/ 2147483647 w 373"/>
                <a:gd name="T63" fmla="*/ 2147483647 h 217"/>
                <a:gd name="T64" fmla="*/ 2147483647 w 373"/>
                <a:gd name="T65" fmla="*/ 2147483647 h 217"/>
                <a:gd name="T66" fmla="*/ 2147483647 w 373"/>
                <a:gd name="T67" fmla="*/ 2147483647 h 217"/>
                <a:gd name="T68" fmla="*/ 2147483647 w 373"/>
                <a:gd name="T69" fmla="*/ 2147483647 h 217"/>
                <a:gd name="T70" fmla="*/ 2147483647 w 373"/>
                <a:gd name="T71" fmla="*/ 2147483647 h 217"/>
                <a:gd name="T72" fmla="*/ 2147483647 w 373"/>
                <a:gd name="T73" fmla="*/ 2147483647 h 217"/>
                <a:gd name="T74" fmla="*/ 2147483647 w 373"/>
                <a:gd name="T75" fmla="*/ 2147483647 h 217"/>
                <a:gd name="T76" fmla="*/ 2147483647 w 373"/>
                <a:gd name="T77" fmla="*/ 2147483647 h 217"/>
                <a:gd name="T78" fmla="*/ 2147483647 w 373"/>
                <a:gd name="T79" fmla="*/ 2147483647 h 217"/>
                <a:gd name="T80" fmla="*/ 2147483647 w 373"/>
                <a:gd name="T81" fmla="*/ 2147483647 h 217"/>
                <a:gd name="T82" fmla="*/ 2147483647 w 373"/>
                <a:gd name="T83" fmla="*/ 2147483647 h 217"/>
                <a:gd name="T84" fmla="*/ 2147483647 w 373"/>
                <a:gd name="T85" fmla="*/ 2147483647 h 217"/>
                <a:gd name="T86" fmla="*/ 2147483647 w 373"/>
                <a:gd name="T87" fmla="*/ 2147483647 h 217"/>
                <a:gd name="T88" fmla="*/ 2147483647 w 373"/>
                <a:gd name="T89" fmla="*/ 2147483647 h 217"/>
                <a:gd name="T90" fmla="*/ 2147483647 w 373"/>
                <a:gd name="T91" fmla="*/ 2147483647 h 217"/>
                <a:gd name="T92" fmla="*/ 2147483647 w 373"/>
                <a:gd name="T93" fmla="*/ 0 h 217"/>
                <a:gd name="T94" fmla="*/ 2147483647 w 373"/>
                <a:gd name="T95" fmla="*/ 0 h 217"/>
                <a:gd name="T96" fmla="*/ 2147483647 w 373"/>
                <a:gd name="T97" fmla="*/ 0 h 217"/>
                <a:gd name="T98" fmla="*/ 214748364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217"/>
                <a:gd name="T152" fmla="*/ 373 w 373"/>
                <a:gd name="T153" fmla="*/ 217 h 2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33669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0" name="Freeform 55"/>
            <p:cNvSpPr>
              <a:spLocks noChangeAspect="1"/>
            </p:cNvSpPr>
            <p:nvPr/>
          </p:nvSpPr>
          <p:spPr bwMode="auto">
            <a:xfrm>
              <a:off x="6710363" y="701675"/>
              <a:ext cx="157162" cy="152400"/>
            </a:xfrm>
            <a:custGeom>
              <a:avLst/>
              <a:gdLst>
                <a:gd name="T0" fmla="*/ 2147483647 w 113"/>
                <a:gd name="T1" fmla="*/ 2147483647 h 107"/>
                <a:gd name="T2" fmla="*/ 2147483647 w 113"/>
                <a:gd name="T3" fmla="*/ 2147483647 h 107"/>
                <a:gd name="T4" fmla="*/ 2147483647 w 113"/>
                <a:gd name="T5" fmla="*/ 2147483647 h 107"/>
                <a:gd name="T6" fmla="*/ 0 w 113"/>
                <a:gd name="T7" fmla="*/ 2147483647 h 107"/>
                <a:gd name="T8" fmla="*/ 2147483647 w 113"/>
                <a:gd name="T9" fmla="*/ 2147483647 h 107"/>
                <a:gd name="T10" fmla="*/ 2147483647 w 113"/>
                <a:gd name="T11" fmla="*/ 2147483647 h 107"/>
                <a:gd name="T12" fmla="*/ 2147483647 w 113"/>
                <a:gd name="T13" fmla="*/ 2147483647 h 107"/>
                <a:gd name="T14" fmla="*/ 2147483647 w 113"/>
                <a:gd name="T15" fmla="*/ 2147483647 h 107"/>
                <a:gd name="T16" fmla="*/ 2147483647 w 113"/>
                <a:gd name="T17" fmla="*/ 2147483647 h 107"/>
                <a:gd name="T18" fmla="*/ 2147483647 w 113"/>
                <a:gd name="T19" fmla="*/ 2147483647 h 107"/>
                <a:gd name="T20" fmla="*/ 2147483647 w 113"/>
                <a:gd name="T21" fmla="*/ 2147483647 h 107"/>
                <a:gd name="T22" fmla="*/ 2147483647 w 113"/>
                <a:gd name="T23" fmla="*/ 0 h 107"/>
                <a:gd name="T24" fmla="*/ 2147483647 w 113"/>
                <a:gd name="T25" fmla="*/ 0 h 107"/>
                <a:gd name="T26" fmla="*/ 2147483647 w 113"/>
                <a:gd name="T27" fmla="*/ 2147483647 h 107"/>
                <a:gd name="T28" fmla="*/ 2147483647 w 113"/>
                <a:gd name="T29" fmla="*/ 2147483647 h 107"/>
                <a:gd name="T30" fmla="*/ 2147483647 w 113"/>
                <a:gd name="T31" fmla="*/ 2147483647 h 107"/>
                <a:gd name="T32" fmla="*/ 2147483647 w 113"/>
                <a:gd name="T33" fmla="*/ 2147483647 h 107"/>
                <a:gd name="T34" fmla="*/ 2147483647 w 113"/>
                <a:gd name="T35" fmla="*/ 2147483647 h 107"/>
                <a:gd name="T36" fmla="*/ 2147483647 w 113"/>
                <a:gd name="T37" fmla="*/ 2147483647 h 107"/>
                <a:gd name="T38" fmla="*/ 2147483647 w 113"/>
                <a:gd name="T39" fmla="*/ 2147483647 h 107"/>
                <a:gd name="T40" fmla="*/ 2147483647 w 113"/>
                <a:gd name="T41" fmla="*/ 2147483647 h 107"/>
                <a:gd name="T42" fmla="*/ 2147483647 w 113"/>
                <a:gd name="T43" fmla="*/ 2147483647 h 107"/>
                <a:gd name="T44" fmla="*/ 2147483647 w 113"/>
                <a:gd name="T45" fmla="*/ 2147483647 h 107"/>
                <a:gd name="T46" fmla="*/ 2147483647 w 113"/>
                <a:gd name="T47" fmla="*/ 2147483647 h 107"/>
                <a:gd name="T48" fmla="*/ 2147483647 w 113"/>
                <a:gd name="T49" fmla="*/ 2147483647 h 107"/>
                <a:gd name="T50" fmla="*/ 2147483647 w 113"/>
                <a:gd name="T51" fmla="*/ 2147483647 h 107"/>
                <a:gd name="T52" fmla="*/ 2147483647 w 113"/>
                <a:gd name="T53" fmla="*/ 2147483647 h 107"/>
                <a:gd name="T54" fmla="*/ 2147483647 w 113"/>
                <a:gd name="T55" fmla="*/ 2147483647 h 107"/>
                <a:gd name="T56" fmla="*/ 2147483647 w 113"/>
                <a:gd name="T57" fmla="*/ 2147483647 h 107"/>
                <a:gd name="T58" fmla="*/ 2147483647 w 113"/>
                <a:gd name="T59" fmla="*/ 2147483647 h 107"/>
                <a:gd name="T60" fmla="*/ 2147483647 w 113"/>
                <a:gd name="T61" fmla="*/ 2147483647 h 107"/>
                <a:gd name="T62" fmla="*/ 2147483647 w 113"/>
                <a:gd name="T63" fmla="*/ 2147483647 h 107"/>
                <a:gd name="T64" fmla="*/ 2147483647 w 113"/>
                <a:gd name="T65" fmla="*/ 2147483647 h 107"/>
                <a:gd name="T66" fmla="*/ 2147483647 w 113"/>
                <a:gd name="T67" fmla="*/ 2147483647 h 107"/>
                <a:gd name="T68" fmla="*/ 2147483647 w 113"/>
                <a:gd name="T69" fmla="*/ 2147483647 h 107"/>
                <a:gd name="T70" fmla="*/ 2147483647 w 113"/>
                <a:gd name="T71" fmla="*/ 2147483647 h 107"/>
                <a:gd name="T72" fmla="*/ 2147483647 w 113"/>
                <a:gd name="T73" fmla="*/ 0 h 107"/>
                <a:gd name="T74" fmla="*/ 2147483647 w 113"/>
                <a:gd name="T75" fmla="*/ 2147483647 h 107"/>
                <a:gd name="T76" fmla="*/ 2147483647 w 113"/>
                <a:gd name="T77" fmla="*/ 2147483647 h 107"/>
                <a:gd name="T78" fmla="*/ 2147483647 w 113"/>
                <a:gd name="T79" fmla="*/ 2147483647 h 107"/>
                <a:gd name="T80" fmla="*/ 2147483647 w 113"/>
                <a:gd name="T81" fmla="*/ 2147483647 h 107"/>
                <a:gd name="T82" fmla="*/ 2147483647 w 113"/>
                <a:gd name="T83" fmla="*/ 2147483647 h 107"/>
                <a:gd name="T84" fmla="*/ 2147483647 w 113"/>
                <a:gd name="T85" fmla="*/ 2147483647 h 107"/>
                <a:gd name="T86" fmla="*/ 2147483647 w 113"/>
                <a:gd name="T87" fmla="*/ 2147483647 h 107"/>
                <a:gd name="T88" fmla="*/ 2147483647 w 113"/>
                <a:gd name="T89" fmla="*/ 2147483647 h 107"/>
                <a:gd name="T90" fmla="*/ 2147483647 w 113"/>
                <a:gd name="T91" fmla="*/ 2147483647 h 107"/>
                <a:gd name="T92" fmla="*/ 2147483647 w 113"/>
                <a:gd name="T93" fmla="*/ 2147483647 h 107"/>
                <a:gd name="T94" fmla="*/ 2147483647 w 113"/>
                <a:gd name="T95" fmla="*/ 2147483647 h 107"/>
                <a:gd name="T96" fmla="*/ 2147483647 w 113"/>
                <a:gd name="T97" fmla="*/ 2147483647 h 107"/>
                <a:gd name="T98" fmla="*/ 2147483647 w 113"/>
                <a:gd name="T99" fmla="*/ 2147483647 h 107"/>
                <a:gd name="T100" fmla="*/ 2147483647 w 113"/>
                <a:gd name="T101" fmla="*/ 2147483647 h 107"/>
                <a:gd name="T102" fmla="*/ 2147483647 w 113"/>
                <a:gd name="T103" fmla="*/ 2147483647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
                <a:gd name="T157" fmla="*/ 0 h 107"/>
                <a:gd name="T158" fmla="*/ 113 w 113"/>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1" name="Freeform 56"/>
            <p:cNvSpPr>
              <a:spLocks noChangeAspect="1"/>
            </p:cNvSpPr>
            <p:nvPr/>
          </p:nvSpPr>
          <p:spPr bwMode="auto">
            <a:xfrm>
              <a:off x="6867525" y="701675"/>
              <a:ext cx="166688" cy="150813"/>
            </a:xfrm>
            <a:custGeom>
              <a:avLst/>
              <a:gdLst>
                <a:gd name="T0" fmla="*/ 2147483647 w 118"/>
                <a:gd name="T1" fmla="*/ 2147483647 h 106"/>
                <a:gd name="T2" fmla="*/ 2147483647 w 118"/>
                <a:gd name="T3" fmla="*/ 2147483647 h 106"/>
                <a:gd name="T4" fmla="*/ 2147483647 w 118"/>
                <a:gd name="T5" fmla="*/ 2147483647 h 106"/>
                <a:gd name="T6" fmla="*/ 2147483647 w 118"/>
                <a:gd name="T7" fmla="*/ 2147483647 h 106"/>
                <a:gd name="T8" fmla="*/ 2147483647 w 118"/>
                <a:gd name="T9" fmla="*/ 2147483647 h 106"/>
                <a:gd name="T10" fmla="*/ 0 w 118"/>
                <a:gd name="T11" fmla="*/ 2147483647 h 106"/>
                <a:gd name="T12" fmla="*/ 2147483647 w 118"/>
                <a:gd name="T13" fmla="*/ 0 h 106"/>
                <a:gd name="T14" fmla="*/ 2147483647 w 118"/>
                <a:gd name="T15" fmla="*/ 0 h 106"/>
                <a:gd name="T16" fmla="*/ 2147483647 w 118"/>
                <a:gd name="T17" fmla="*/ 2147483647 h 106"/>
                <a:gd name="T18" fmla="*/ 2147483647 w 118"/>
                <a:gd name="T19" fmla="*/ 2147483647 h 106"/>
                <a:gd name="T20" fmla="*/ 2147483647 w 118"/>
                <a:gd name="T21" fmla="*/ 0 h 106"/>
                <a:gd name="T22" fmla="*/ 2147483647 w 118"/>
                <a:gd name="T23" fmla="*/ 0 h 106"/>
                <a:gd name="T24" fmla="*/ 2147483647 w 118"/>
                <a:gd name="T25" fmla="*/ 214748364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106"/>
                <a:gd name="T41" fmla="*/ 118 w 118"/>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2" name="Freeform 57"/>
            <p:cNvSpPr>
              <a:spLocks noChangeAspect="1"/>
            </p:cNvSpPr>
            <p:nvPr/>
          </p:nvSpPr>
          <p:spPr bwMode="auto">
            <a:xfrm>
              <a:off x="7034213" y="701675"/>
              <a:ext cx="63500" cy="150813"/>
            </a:xfrm>
            <a:custGeom>
              <a:avLst/>
              <a:gdLst>
                <a:gd name="T0" fmla="*/ 2147483647 w 46"/>
                <a:gd name="T1" fmla="*/ 2147483647 h 106"/>
                <a:gd name="T2" fmla="*/ 0 w 46"/>
                <a:gd name="T3" fmla="*/ 2147483647 h 106"/>
                <a:gd name="T4" fmla="*/ 2147483647 w 46"/>
                <a:gd name="T5" fmla="*/ 0 h 106"/>
                <a:gd name="T6" fmla="*/ 2147483647 w 46"/>
                <a:gd name="T7" fmla="*/ 0 h 106"/>
                <a:gd name="T8" fmla="*/ 2147483647 w 46"/>
                <a:gd name="T9" fmla="*/ 2147483647 h 106"/>
                <a:gd name="T10" fmla="*/ 0 60000 65536"/>
                <a:gd name="T11" fmla="*/ 0 60000 65536"/>
                <a:gd name="T12" fmla="*/ 0 60000 65536"/>
                <a:gd name="T13" fmla="*/ 0 60000 65536"/>
                <a:gd name="T14" fmla="*/ 0 60000 65536"/>
                <a:gd name="T15" fmla="*/ 0 w 46"/>
                <a:gd name="T16" fmla="*/ 0 h 106"/>
                <a:gd name="T17" fmla="*/ 46 w 46"/>
                <a:gd name="T18" fmla="*/ 106 h 106"/>
              </a:gdLst>
              <a:ahLst/>
              <a:cxnLst>
                <a:cxn ang="T10">
                  <a:pos x="T0" y="T1"/>
                </a:cxn>
                <a:cxn ang="T11">
                  <a:pos x="T2" y="T3"/>
                </a:cxn>
                <a:cxn ang="T12">
                  <a:pos x="T4" y="T5"/>
                </a:cxn>
                <a:cxn ang="T13">
                  <a:pos x="T6" y="T7"/>
                </a:cxn>
                <a:cxn ang="T14">
                  <a:pos x="T8" y="T9"/>
                </a:cxn>
              </a:cxnLst>
              <a:rect l="T15" t="T16" r="T17" b="T18"/>
              <a:pathLst>
                <a:path w="46" h="106">
                  <a:moveTo>
                    <a:pt x="23" y="105"/>
                  </a:moveTo>
                  <a:lnTo>
                    <a:pt x="0" y="105"/>
                  </a:lnTo>
                  <a:lnTo>
                    <a:pt x="22" y="0"/>
                  </a:lnTo>
                  <a:lnTo>
                    <a:pt x="45" y="0"/>
                  </a:lnTo>
                  <a:lnTo>
                    <a:pt x="23" y="105"/>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3" name="Freeform 58"/>
            <p:cNvSpPr>
              <a:spLocks noChangeAspect="1"/>
            </p:cNvSpPr>
            <p:nvPr/>
          </p:nvSpPr>
          <p:spPr bwMode="auto">
            <a:xfrm>
              <a:off x="7116763" y="701675"/>
              <a:ext cx="127000" cy="150813"/>
            </a:xfrm>
            <a:custGeom>
              <a:avLst/>
              <a:gdLst>
                <a:gd name="T0" fmla="*/ 2147483647 w 91"/>
                <a:gd name="T1" fmla="*/ 2147483647 h 106"/>
                <a:gd name="T2" fmla="*/ 2147483647 w 91"/>
                <a:gd name="T3" fmla="*/ 2147483647 h 106"/>
                <a:gd name="T4" fmla="*/ 2147483647 w 91"/>
                <a:gd name="T5" fmla="*/ 2147483647 h 106"/>
                <a:gd name="T6" fmla="*/ 2147483647 w 91"/>
                <a:gd name="T7" fmla="*/ 2147483647 h 106"/>
                <a:gd name="T8" fmla="*/ 2147483647 w 91"/>
                <a:gd name="T9" fmla="*/ 2147483647 h 106"/>
                <a:gd name="T10" fmla="*/ 0 w 91"/>
                <a:gd name="T11" fmla="*/ 2147483647 h 106"/>
                <a:gd name="T12" fmla="*/ 2147483647 w 91"/>
                <a:gd name="T13" fmla="*/ 0 h 106"/>
                <a:gd name="T14" fmla="*/ 2147483647 w 91"/>
                <a:gd name="T15" fmla="*/ 0 h 106"/>
                <a:gd name="T16" fmla="*/ 2147483647 w 91"/>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06"/>
                <a:gd name="T29" fmla="*/ 91 w 91"/>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4" name="Freeform 59"/>
            <p:cNvSpPr>
              <a:spLocks noChangeAspect="1"/>
            </p:cNvSpPr>
            <p:nvPr/>
          </p:nvSpPr>
          <p:spPr bwMode="auto">
            <a:xfrm>
              <a:off x="7237413" y="701675"/>
              <a:ext cx="144462" cy="150813"/>
            </a:xfrm>
            <a:custGeom>
              <a:avLst/>
              <a:gdLst>
                <a:gd name="T0" fmla="*/ 2147483647 w 102"/>
                <a:gd name="T1" fmla="*/ 2147483647 h 106"/>
                <a:gd name="T2" fmla="*/ 2147483647 w 102"/>
                <a:gd name="T3" fmla="*/ 2147483647 h 106"/>
                <a:gd name="T4" fmla="*/ 2147483647 w 102"/>
                <a:gd name="T5" fmla="*/ 2147483647 h 106"/>
                <a:gd name="T6" fmla="*/ 2147483647 w 102"/>
                <a:gd name="T7" fmla="*/ 2147483647 h 106"/>
                <a:gd name="T8" fmla="*/ 2147483647 w 102"/>
                <a:gd name="T9" fmla="*/ 2147483647 h 106"/>
                <a:gd name="T10" fmla="*/ 2147483647 w 102"/>
                <a:gd name="T11" fmla="*/ 2147483647 h 106"/>
                <a:gd name="T12" fmla="*/ 2147483647 w 102"/>
                <a:gd name="T13" fmla="*/ 2147483647 h 106"/>
                <a:gd name="T14" fmla="*/ 2147483647 w 102"/>
                <a:gd name="T15" fmla="*/ 2147483647 h 106"/>
                <a:gd name="T16" fmla="*/ 2147483647 w 102"/>
                <a:gd name="T17" fmla="*/ 2147483647 h 106"/>
                <a:gd name="T18" fmla="*/ 0 w 102"/>
                <a:gd name="T19" fmla="*/ 2147483647 h 106"/>
                <a:gd name="T20" fmla="*/ 2147483647 w 102"/>
                <a:gd name="T21" fmla="*/ 0 h 106"/>
                <a:gd name="T22" fmla="*/ 2147483647 w 102"/>
                <a:gd name="T23" fmla="*/ 0 h 106"/>
                <a:gd name="T24" fmla="*/ 2147483647 w 102"/>
                <a:gd name="T25" fmla="*/ 214748364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6"/>
                <a:gd name="T41" fmla="*/ 102 w 102"/>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5" name="Freeform 60"/>
            <p:cNvSpPr>
              <a:spLocks noChangeAspect="1"/>
            </p:cNvSpPr>
            <p:nvPr/>
          </p:nvSpPr>
          <p:spPr bwMode="auto">
            <a:xfrm>
              <a:off x="7386638" y="701675"/>
              <a:ext cx="144462" cy="73025"/>
            </a:xfrm>
            <a:custGeom>
              <a:avLst/>
              <a:gdLst>
                <a:gd name="T0" fmla="*/ 0 w 103"/>
                <a:gd name="T1" fmla="*/ 2147483647 h 52"/>
                <a:gd name="T2" fmla="*/ 2147483647 w 103"/>
                <a:gd name="T3" fmla="*/ 0 h 52"/>
                <a:gd name="T4" fmla="*/ 2147483647 w 103"/>
                <a:gd name="T5" fmla="*/ 0 h 52"/>
                <a:gd name="T6" fmla="*/ 2147483647 w 103"/>
                <a:gd name="T7" fmla="*/ 0 h 52"/>
                <a:gd name="T8" fmla="*/ 2147483647 w 103"/>
                <a:gd name="T9" fmla="*/ 2147483647 h 52"/>
                <a:gd name="T10" fmla="*/ 2147483647 w 103"/>
                <a:gd name="T11" fmla="*/ 2147483647 h 52"/>
                <a:gd name="T12" fmla="*/ 2147483647 w 103"/>
                <a:gd name="T13" fmla="*/ 2147483647 h 52"/>
                <a:gd name="T14" fmla="*/ 2147483647 w 103"/>
                <a:gd name="T15" fmla="*/ 2147483647 h 52"/>
                <a:gd name="T16" fmla="*/ 2147483647 w 103"/>
                <a:gd name="T17" fmla="*/ 2147483647 h 52"/>
                <a:gd name="T18" fmla="*/ 2147483647 w 103"/>
                <a:gd name="T19" fmla="*/ 2147483647 h 52"/>
                <a:gd name="T20" fmla="*/ 2147483647 w 103"/>
                <a:gd name="T21" fmla="*/ 2147483647 h 52"/>
                <a:gd name="T22" fmla="*/ 2147483647 w 103"/>
                <a:gd name="T23" fmla="*/ 2147483647 h 52"/>
                <a:gd name="T24" fmla="*/ 2147483647 w 103"/>
                <a:gd name="T25" fmla="*/ 2147483647 h 52"/>
                <a:gd name="T26" fmla="*/ 2147483647 w 103"/>
                <a:gd name="T27" fmla="*/ 2147483647 h 52"/>
                <a:gd name="T28" fmla="*/ 2147483647 w 103"/>
                <a:gd name="T29" fmla="*/ 2147483647 h 52"/>
                <a:gd name="T30" fmla="*/ 2147483647 w 103"/>
                <a:gd name="T31" fmla="*/ 2147483647 h 52"/>
                <a:gd name="T32" fmla="*/ 2147483647 w 103"/>
                <a:gd name="T33" fmla="*/ 2147483647 h 52"/>
                <a:gd name="T34" fmla="*/ 2147483647 w 103"/>
                <a:gd name="T35" fmla="*/ 2147483647 h 52"/>
                <a:gd name="T36" fmla="*/ 2147483647 w 103"/>
                <a:gd name="T37" fmla="*/ 2147483647 h 52"/>
                <a:gd name="T38" fmla="*/ 2147483647 w 103"/>
                <a:gd name="T39" fmla="*/ 2147483647 h 52"/>
                <a:gd name="T40" fmla="*/ 2147483647 w 103"/>
                <a:gd name="T41" fmla="*/ 2147483647 h 52"/>
                <a:gd name="T42" fmla="*/ 2147483647 w 103"/>
                <a:gd name="T43" fmla="*/ 2147483647 h 52"/>
                <a:gd name="T44" fmla="*/ 2147483647 w 103"/>
                <a:gd name="T45" fmla="*/ 2147483647 h 52"/>
                <a:gd name="T46" fmla="*/ 2147483647 w 103"/>
                <a:gd name="T47" fmla="*/ 2147483647 h 52"/>
                <a:gd name="T48" fmla="*/ 2147483647 w 103"/>
                <a:gd name="T49" fmla="*/ 2147483647 h 52"/>
                <a:gd name="T50" fmla="*/ 2147483647 w 103"/>
                <a:gd name="T51" fmla="*/ 2147483647 h 52"/>
                <a:gd name="T52" fmla="*/ 2147483647 w 103"/>
                <a:gd name="T53" fmla="*/ 2147483647 h 52"/>
                <a:gd name="T54" fmla="*/ 2147483647 w 103"/>
                <a:gd name="T55" fmla="*/ 2147483647 h 52"/>
                <a:gd name="T56" fmla="*/ 2147483647 w 103"/>
                <a:gd name="T57" fmla="*/ 2147483647 h 52"/>
                <a:gd name="T58" fmla="*/ 2147483647 w 103"/>
                <a:gd name="T59" fmla="*/ 2147483647 h 52"/>
                <a:gd name="T60" fmla="*/ 2147483647 w 103"/>
                <a:gd name="T61" fmla="*/ 2147483647 h 52"/>
                <a:gd name="T62" fmla="*/ 2147483647 w 103"/>
                <a:gd name="T63" fmla="*/ 2147483647 h 52"/>
                <a:gd name="T64" fmla="*/ 2147483647 w 103"/>
                <a:gd name="T65" fmla="*/ 2147483647 h 52"/>
                <a:gd name="T66" fmla="*/ 0 w 103"/>
                <a:gd name="T67" fmla="*/ 2147483647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3"/>
                <a:gd name="T103" fmla="*/ 0 h 52"/>
                <a:gd name="T104" fmla="*/ 103 w 103"/>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6" name="Freeform 61"/>
            <p:cNvSpPr>
              <a:spLocks noChangeAspect="1"/>
            </p:cNvSpPr>
            <p:nvPr/>
          </p:nvSpPr>
          <p:spPr bwMode="auto">
            <a:xfrm>
              <a:off x="7372350" y="779463"/>
              <a:ext cx="155575" cy="73025"/>
            </a:xfrm>
            <a:custGeom>
              <a:avLst/>
              <a:gdLst>
                <a:gd name="T0" fmla="*/ 2147483647 w 111"/>
                <a:gd name="T1" fmla="*/ 0 h 53"/>
                <a:gd name="T2" fmla="*/ 0 w 111"/>
                <a:gd name="T3" fmla="*/ 2147483647 h 53"/>
                <a:gd name="T4" fmla="*/ 2147483647 w 111"/>
                <a:gd name="T5" fmla="*/ 2147483647 h 53"/>
                <a:gd name="T6" fmla="*/ 2147483647 w 111"/>
                <a:gd name="T7" fmla="*/ 2147483647 h 53"/>
                <a:gd name="T8" fmla="*/ 2147483647 w 111"/>
                <a:gd name="T9" fmla="*/ 2147483647 h 53"/>
                <a:gd name="T10" fmla="*/ 2147483647 w 111"/>
                <a:gd name="T11" fmla="*/ 2147483647 h 53"/>
                <a:gd name="T12" fmla="*/ 2147483647 w 111"/>
                <a:gd name="T13" fmla="*/ 2147483647 h 53"/>
                <a:gd name="T14" fmla="*/ 2147483647 w 111"/>
                <a:gd name="T15" fmla="*/ 2147483647 h 53"/>
                <a:gd name="T16" fmla="*/ 2147483647 w 111"/>
                <a:gd name="T17" fmla="*/ 2147483647 h 53"/>
                <a:gd name="T18" fmla="*/ 2147483647 w 111"/>
                <a:gd name="T19" fmla="*/ 2147483647 h 53"/>
                <a:gd name="T20" fmla="*/ 2147483647 w 111"/>
                <a:gd name="T21" fmla="*/ 2147483647 h 53"/>
                <a:gd name="T22" fmla="*/ 2147483647 w 111"/>
                <a:gd name="T23" fmla="*/ 2147483647 h 53"/>
                <a:gd name="T24" fmla="*/ 2147483647 w 111"/>
                <a:gd name="T25" fmla="*/ 2147483647 h 53"/>
                <a:gd name="T26" fmla="*/ 2147483647 w 111"/>
                <a:gd name="T27" fmla="*/ 2147483647 h 53"/>
                <a:gd name="T28" fmla="*/ 2147483647 w 111"/>
                <a:gd name="T29" fmla="*/ 2147483647 h 53"/>
                <a:gd name="T30" fmla="*/ 2147483647 w 111"/>
                <a:gd name="T31" fmla="*/ 2147483647 h 53"/>
                <a:gd name="T32" fmla="*/ 2147483647 w 111"/>
                <a:gd name="T33" fmla="*/ 2147483647 h 53"/>
                <a:gd name="T34" fmla="*/ 2147483647 w 111"/>
                <a:gd name="T35" fmla="*/ 2147483647 h 53"/>
                <a:gd name="T36" fmla="*/ 2147483647 w 111"/>
                <a:gd name="T37" fmla="*/ 0 h 53"/>
                <a:gd name="T38" fmla="*/ 2147483647 w 111"/>
                <a:gd name="T39" fmla="*/ 0 h 53"/>
                <a:gd name="T40" fmla="*/ 2147483647 w 111"/>
                <a:gd name="T41" fmla="*/ 2147483647 h 53"/>
                <a:gd name="T42" fmla="*/ 2147483647 w 111"/>
                <a:gd name="T43" fmla="*/ 2147483647 h 53"/>
                <a:gd name="T44" fmla="*/ 2147483647 w 111"/>
                <a:gd name="T45" fmla="*/ 2147483647 h 53"/>
                <a:gd name="T46" fmla="*/ 2147483647 w 111"/>
                <a:gd name="T47" fmla="*/ 2147483647 h 53"/>
                <a:gd name="T48" fmla="*/ 2147483647 w 111"/>
                <a:gd name="T49" fmla="*/ 2147483647 h 53"/>
                <a:gd name="T50" fmla="*/ 2147483647 w 111"/>
                <a:gd name="T51" fmla="*/ 2147483647 h 53"/>
                <a:gd name="T52" fmla="*/ 2147483647 w 111"/>
                <a:gd name="T53" fmla="*/ 2147483647 h 53"/>
                <a:gd name="T54" fmla="*/ 2147483647 w 111"/>
                <a:gd name="T55" fmla="*/ 2147483647 h 53"/>
                <a:gd name="T56" fmla="*/ 2147483647 w 111"/>
                <a:gd name="T57" fmla="*/ 2147483647 h 53"/>
                <a:gd name="T58" fmla="*/ 2147483647 w 111"/>
                <a:gd name="T59" fmla="*/ 2147483647 h 53"/>
                <a:gd name="T60" fmla="*/ 2147483647 w 111"/>
                <a:gd name="T61" fmla="*/ 2147483647 h 53"/>
                <a:gd name="T62" fmla="*/ 2147483647 w 111"/>
                <a:gd name="T63" fmla="*/ 2147483647 h 53"/>
                <a:gd name="T64" fmla="*/ 2147483647 w 111"/>
                <a:gd name="T65" fmla="*/ 2147483647 h 53"/>
                <a:gd name="T66" fmla="*/ 2147483647 w 111"/>
                <a:gd name="T67" fmla="*/ 2147483647 h 53"/>
                <a:gd name="T68" fmla="*/ 2147483647 w 111"/>
                <a:gd name="T69" fmla="*/ 2147483647 h 53"/>
                <a:gd name="T70" fmla="*/ 2147483647 w 111"/>
                <a:gd name="T71" fmla="*/ 2147483647 h 53"/>
                <a:gd name="T72" fmla="*/ 2147483647 w 111"/>
                <a:gd name="T73" fmla="*/ 0 h 53"/>
                <a:gd name="T74" fmla="*/ 2147483647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53"/>
                <a:gd name="T116" fmla="*/ 111 w 111"/>
                <a:gd name="T117" fmla="*/ 53 h 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7" name="Freeform 62"/>
            <p:cNvSpPr>
              <a:spLocks noChangeAspect="1"/>
            </p:cNvSpPr>
            <p:nvPr/>
          </p:nvSpPr>
          <p:spPr bwMode="auto">
            <a:xfrm>
              <a:off x="7570788" y="701675"/>
              <a:ext cx="127000" cy="150813"/>
            </a:xfrm>
            <a:custGeom>
              <a:avLst/>
              <a:gdLst>
                <a:gd name="T0" fmla="*/ 2147483647 w 91"/>
                <a:gd name="T1" fmla="*/ 2147483647 h 106"/>
                <a:gd name="T2" fmla="*/ 2147483647 w 91"/>
                <a:gd name="T3" fmla="*/ 2147483647 h 106"/>
                <a:gd name="T4" fmla="*/ 2147483647 w 91"/>
                <a:gd name="T5" fmla="*/ 2147483647 h 106"/>
                <a:gd name="T6" fmla="*/ 2147483647 w 91"/>
                <a:gd name="T7" fmla="*/ 2147483647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0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0 h 106"/>
                <a:gd name="T76" fmla="*/ 2147483647 w 91"/>
                <a:gd name="T77" fmla="*/ 0 h 106"/>
                <a:gd name="T78" fmla="*/ 2147483647 w 91"/>
                <a:gd name="T79" fmla="*/ 0 h 106"/>
                <a:gd name="T80" fmla="*/ 2147483647 w 91"/>
                <a:gd name="T81" fmla="*/ 0 h 106"/>
                <a:gd name="T82" fmla="*/ 2147483647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106"/>
                <a:gd name="T128" fmla="*/ 91 w 91"/>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8" name="Freeform 63"/>
            <p:cNvSpPr>
              <a:spLocks noChangeAspect="1"/>
            </p:cNvSpPr>
            <p:nvPr/>
          </p:nvSpPr>
          <p:spPr bwMode="auto">
            <a:xfrm>
              <a:off x="7710488" y="701675"/>
              <a:ext cx="130175" cy="150813"/>
            </a:xfrm>
            <a:custGeom>
              <a:avLst/>
              <a:gdLst>
                <a:gd name="T0" fmla="*/ 2147483647 w 93"/>
                <a:gd name="T1" fmla="*/ 2147483647 h 106"/>
                <a:gd name="T2" fmla="*/ 2147483647 w 93"/>
                <a:gd name="T3" fmla="*/ 2147483647 h 106"/>
                <a:gd name="T4" fmla="*/ 2147483647 w 93"/>
                <a:gd name="T5" fmla="*/ 2147483647 h 106"/>
                <a:gd name="T6" fmla="*/ 2147483647 w 93"/>
                <a:gd name="T7" fmla="*/ 2147483647 h 106"/>
                <a:gd name="T8" fmla="*/ 2147483647 w 93"/>
                <a:gd name="T9" fmla="*/ 2147483647 h 106"/>
                <a:gd name="T10" fmla="*/ 0 w 93"/>
                <a:gd name="T11" fmla="*/ 2147483647 h 106"/>
                <a:gd name="T12" fmla="*/ 2147483647 w 93"/>
                <a:gd name="T13" fmla="*/ 0 h 106"/>
                <a:gd name="T14" fmla="*/ 2147483647 w 93"/>
                <a:gd name="T15" fmla="*/ 0 h 106"/>
                <a:gd name="T16" fmla="*/ 2147483647 w 93"/>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06"/>
                <a:gd name="T29" fmla="*/ 93 w 93"/>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69" name="Freeform 64"/>
            <p:cNvSpPr>
              <a:spLocks noChangeAspect="1"/>
            </p:cNvSpPr>
            <p:nvPr/>
          </p:nvSpPr>
          <p:spPr bwMode="auto">
            <a:xfrm>
              <a:off x="7789863" y="701675"/>
              <a:ext cx="153987" cy="150813"/>
            </a:xfrm>
            <a:custGeom>
              <a:avLst/>
              <a:gdLst>
                <a:gd name="T0" fmla="*/ 2147483647 w 108"/>
                <a:gd name="T1" fmla="*/ 2147483647 h 106"/>
                <a:gd name="T2" fmla="*/ 2147483647 w 108"/>
                <a:gd name="T3" fmla="*/ 2147483647 h 106"/>
                <a:gd name="T4" fmla="*/ 2147483647 w 108"/>
                <a:gd name="T5" fmla="*/ 2147483647 h 106"/>
                <a:gd name="T6" fmla="*/ 2147483647 w 108"/>
                <a:gd name="T7" fmla="*/ 2147483647 h 106"/>
                <a:gd name="T8" fmla="*/ 2147483647 w 108"/>
                <a:gd name="T9" fmla="*/ 2147483647 h 106"/>
                <a:gd name="T10" fmla="*/ 0 w 108"/>
                <a:gd name="T11" fmla="*/ 2147483647 h 106"/>
                <a:gd name="T12" fmla="*/ 2147483647 w 108"/>
                <a:gd name="T13" fmla="*/ 0 h 106"/>
                <a:gd name="T14" fmla="*/ 2147483647 w 108"/>
                <a:gd name="T15" fmla="*/ 0 h 106"/>
                <a:gd name="T16" fmla="*/ 2147483647 w 108"/>
                <a:gd name="T17" fmla="*/ 2147483647 h 106"/>
                <a:gd name="T18" fmla="*/ 2147483647 w 108"/>
                <a:gd name="T19" fmla="*/ 214748364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6"/>
                <a:gd name="T32" fmla="*/ 108 w 10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0" name="Freeform 65"/>
            <p:cNvSpPr>
              <a:spLocks noChangeAspect="1"/>
            </p:cNvSpPr>
            <p:nvPr/>
          </p:nvSpPr>
          <p:spPr bwMode="auto">
            <a:xfrm>
              <a:off x="7951788" y="701675"/>
              <a:ext cx="130175" cy="150813"/>
            </a:xfrm>
            <a:custGeom>
              <a:avLst/>
              <a:gdLst>
                <a:gd name="T0" fmla="*/ 2147483647 w 94"/>
                <a:gd name="T1" fmla="*/ 2147483647 h 106"/>
                <a:gd name="T2" fmla="*/ 2147483647 w 94"/>
                <a:gd name="T3" fmla="*/ 2147483647 h 106"/>
                <a:gd name="T4" fmla="*/ 2147483647 w 94"/>
                <a:gd name="T5" fmla="*/ 2147483647 h 106"/>
                <a:gd name="T6" fmla="*/ 2147483647 w 94"/>
                <a:gd name="T7" fmla="*/ 2147483647 h 106"/>
                <a:gd name="T8" fmla="*/ 2147483647 w 94"/>
                <a:gd name="T9" fmla="*/ 2147483647 h 106"/>
                <a:gd name="T10" fmla="*/ 0 w 94"/>
                <a:gd name="T11" fmla="*/ 2147483647 h 106"/>
                <a:gd name="T12" fmla="*/ 2147483647 w 94"/>
                <a:gd name="T13" fmla="*/ 0 h 106"/>
                <a:gd name="T14" fmla="*/ 2147483647 w 94"/>
                <a:gd name="T15" fmla="*/ 0 h 106"/>
                <a:gd name="T16" fmla="*/ 2147483647 w 94"/>
                <a:gd name="T17" fmla="*/ 214748364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106"/>
                <a:gd name="T29" fmla="*/ 94 w 94"/>
                <a:gd name="T30" fmla="*/ 106 h 1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1" name="Freeform 66"/>
            <p:cNvSpPr>
              <a:spLocks noChangeAspect="1"/>
            </p:cNvSpPr>
            <p:nvPr/>
          </p:nvSpPr>
          <p:spPr bwMode="auto">
            <a:xfrm>
              <a:off x="8072438" y="701675"/>
              <a:ext cx="141287" cy="150813"/>
            </a:xfrm>
            <a:custGeom>
              <a:avLst/>
              <a:gdLst>
                <a:gd name="T0" fmla="*/ 2147483647 w 101"/>
                <a:gd name="T1" fmla="*/ 2147483647 h 106"/>
                <a:gd name="T2" fmla="*/ 2147483647 w 101"/>
                <a:gd name="T3" fmla="*/ 2147483647 h 106"/>
                <a:gd name="T4" fmla="*/ 2147483647 w 101"/>
                <a:gd name="T5" fmla="*/ 2147483647 h 106"/>
                <a:gd name="T6" fmla="*/ 2147483647 w 101"/>
                <a:gd name="T7" fmla="*/ 2147483647 h 106"/>
                <a:gd name="T8" fmla="*/ 2147483647 w 101"/>
                <a:gd name="T9" fmla="*/ 2147483647 h 106"/>
                <a:gd name="T10" fmla="*/ 2147483647 w 101"/>
                <a:gd name="T11" fmla="*/ 2147483647 h 106"/>
                <a:gd name="T12" fmla="*/ 2147483647 w 101"/>
                <a:gd name="T13" fmla="*/ 2147483647 h 106"/>
                <a:gd name="T14" fmla="*/ 2147483647 w 101"/>
                <a:gd name="T15" fmla="*/ 2147483647 h 106"/>
                <a:gd name="T16" fmla="*/ 2147483647 w 101"/>
                <a:gd name="T17" fmla="*/ 2147483647 h 106"/>
                <a:gd name="T18" fmla="*/ 0 w 101"/>
                <a:gd name="T19" fmla="*/ 2147483647 h 106"/>
                <a:gd name="T20" fmla="*/ 2147483647 w 101"/>
                <a:gd name="T21" fmla="*/ 0 h 106"/>
                <a:gd name="T22" fmla="*/ 2147483647 w 101"/>
                <a:gd name="T23" fmla="*/ 0 h 106"/>
                <a:gd name="T24" fmla="*/ 2147483647 w 101"/>
                <a:gd name="T25" fmla="*/ 214748364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106"/>
                <a:gd name="T41" fmla="*/ 101 w 101"/>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2" name="Freeform 67"/>
            <p:cNvSpPr>
              <a:spLocks noChangeAspect="1"/>
            </p:cNvSpPr>
            <p:nvPr/>
          </p:nvSpPr>
          <p:spPr bwMode="auto">
            <a:xfrm>
              <a:off x="8204200" y="701675"/>
              <a:ext cx="125413" cy="150813"/>
            </a:xfrm>
            <a:custGeom>
              <a:avLst/>
              <a:gdLst>
                <a:gd name="T0" fmla="*/ 2147483647 w 90"/>
                <a:gd name="T1" fmla="*/ 2147483647 h 106"/>
                <a:gd name="T2" fmla="*/ 2147483647 w 90"/>
                <a:gd name="T3" fmla="*/ 2147483647 h 106"/>
                <a:gd name="T4" fmla="*/ 2147483647 w 90"/>
                <a:gd name="T5" fmla="*/ 2147483647 h 106"/>
                <a:gd name="T6" fmla="*/ 2147483647 w 90"/>
                <a:gd name="T7" fmla="*/ 2147483647 h 106"/>
                <a:gd name="T8" fmla="*/ 2147483647 w 90"/>
                <a:gd name="T9" fmla="*/ 2147483647 h 106"/>
                <a:gd name="T10" fmla="*/ 2147483647 w 90"/>
                <a:gd name="T11" fmla="*/ 2147483647 h 106"/>
                <a:gd name="T12" fmla="*/ 2147483647 w 90"/>
                <a:gd name="T13" fmla="*/ 2147483647 h 106"/>
                <a:gd name="T14" fmla="*/ 2147483647 w 90"/>
                <a:gd name="T15" fmla="*/ 2147483647 h 106"/>
                <a:gd name="T16" fmla="*/ 2147483647 w 90"/>
                <a:gd name="T17" fmla="*/ 2147483647 h 106"/>
                <a:gd name="T18" fmla="*/ 2147483647 w 90"/>
                <a:gd name="T19" fmla="*/ 2147483647 h 106"/>
                <a:gd name="T20" fmla="*/ 2147483647 w 90"/>
                <a:gd name="T21" fmla="*/ 2147483647 h 106"/>
                <a:gd name="T22" fmla="*/ 2147483647 w 90"/>
                <a:gd name="T23" fmla="*/ 2147483647 h 106"/>
                <a:gd name="T24" fmla="*/ 2147483647 w 90"/>
                <a:gd name="T25" fmla="*/ 2147483647 h 106"/>
                <a:gd name="T26" fmla="*/ 2147483647 w 90"/>
                <a:gd name="T27" fmla="*/ 2147483647 h 106"/>
                <a:gd name="T28" fmla="*/ 2147483647 w 90"/>
                <a:gd name="T29" fmla="*/ 2147483647 h 106"/>
                <a:gd name="T30" fmla="*/ 2147483647 w 90"/>
                <a:gd name="T31" fmla="*/ 2147483647 h 106"/>
                <a:gd name="T32" fmla="*/ 2147483647 w 90"/>
                <a:gd name="T33" fmla="*/ 2147483647 h 106"/>
                <a:gd name="T34" fmla="*/ 2147483647 w 90"/>
                <a:gd name="T35" fmla="*/ 2147483647 h 106"/>
                <a:gd name="T36" fmla="*/ 2147483647 w 90"/>
                <a:gd name="T37" fmla="*/ 2147483647 h 106"/>
                <a:gd name="T38" fmla="*/ 2147483647 w 90"/>
                <a:gd name="T39" fmla="*/ 2147483647 h 106"/>
                <a:gd name="T40" fmla="*/ 0 w 90"/>
                <a:gd name="T41" fmla="*/ 2147483647 h 106"/>
                <a:gd name="T42" fmla="*/ 2147483647 w 90"/>
                <a:gd name="T43" fmla="*/ 2147483647 h 106"/>
                <a:gd name="T44" fmla="*/ 2147483647 w 90"/>
                <a:gd name="T45" fmla="*/ 2147483647 h 106"/>
                <a:gd name="T46" fmla="*/ 2147483647 w 90"/>
                <a:gd name="T47" fmla="*/ 2147483647 h 106"/>
                <a:gd name="T48" fmla="*/ 2147483647 w 90"/>
                <a:gd name="T49" fmla="*/ 2147483647 h 106"/>
                <a:gd name="T50" fmla="*/ 2147483647 w 90"/>
                <a:gd name="T51" fmla="*/ 2147483647 h 106"/>
                <a:gd name="T52" fmla="*/ 2147483647 w 90"/>
                <a:gd name="T53" fmla="*/ 2147483647 h 106"/>
                <a:gd name="T54" fmla="*/ 2147483647 w 90"/>
                <a:gd name="T55" fmla="*/ 2147483647 h 106"/>
                <a:gd name="T56" fmla="*/ 2147483647 w 90"/>
                <a:gd name="T57" fmla="*/ 2147483647 h 106"/>
                <a:gd name="T58" fmla="*/ 2147483647 w 90"/>
                <a:gd name="T59" fmla="*/ 2147483647 h 106"/>
                <a:gd name="T60" fmla="*/ 2147483647 w 90"/>
                <a:gd name="T61" fmla="*/ 2147483647 h 106"/>
                <a:gd name="T62" fmla="*/ 2147483647 w 90"/>
                <a:gd name="T63" fmla="*/ 2147483647 h 106"/>
                <a:gd name="T64" fmla="*/ 2147483647 w 90"/>
                <a:gd name="T65" fmla="*/ 2147483647 h 106"/>
                <a:gd name="T66" fmla="*/ 2147483647 w 90"/>
                <a:gd name="T67" fmla="*/ 2147483647 h 106"/>
                <a:gd name="T68" fmla="*/ 2147483647 w 90"/>
                <a:gd name="T69" fmla="*/ 2147483647 h 106"/>
                <a:gd name="T70" fmla="*/ 2147483647 w 90"/>
                <a:gd name="T71" fmla="*/ 2147483647 h 106"/>
                <a:gd name="T72" fmla="*/ 2147483647 w 90"/>
                <a:gd name="T73" fmla="*/ 2147483647 h 106"/>
                <a:gd name="T74" fmla="*/ 2147483647 w 90"/>
                <a:gd name="T75" fmla="*/ 0 h 106"/>
                <a:gd name="T76" fmla="*/ 2147483647 w 90"/>
                <a:gd name="T77" fmla="*/ 0 h 106"/>
                <a:gd name="T78" fmla="*/ 2147483647 w 90"/>
                <a:gd name="T79" fmla="*/ 0 h 106"/>
                <a:gd name="T80" fmla="*/ 2147483647 w 90"/>
                <a:gd name="T81" fmla="*/ 0 h 106"/>
                <a:gd name="T82" fmla="*/ 2147483647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06"/>
                <a:gd name="T128" fmla="*/ 90 w 90"/>
                <a:gd name="T129" fmla="*/ 106 h 1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3" name="Freeform 68"/>
            <p:cNvSpPr>
              <a:spLocks noChangeAspect="1"/>
            </p:cNvSpPr>
            <p:nvPr/>
          </p:nvSpPr>
          <p:spPr bwMode="auto">
            <a:xfrm>
              <a:off x="6645275" y="957263"/>
              <a:ext cx="139700" cy="150812"/>
            </a:xfrm>
            <a:custGeom>
              <a:avLst/>
              <a:gdLst>
                <a:gd name="T0" fmla="*/ 2147483647 w 99"/>
                <a:gd name="T1" fmla="*/ 2147483647 h 105"/>
                <a:gd name="T2" fmla="*/ 2147483647 w 99"/>
                <a:gd name="T3" fmla="*/ 2147483647 h 105"/>
                <a:gd name="T4" fmla="*/ 2147483647 w 99"/>
                <a:gd name="T5" fmla="*/ 2147483647 h 105"/>
                <a:gd name="T6" fmla="*/ 2147483647 w 99"/>
                <a:gd name="T7" fmla="*/ 2147483647 h 105"/>
                <a:gd name="T8" fmla="*/ 2147483647 w 99"/>
                <a:gd name="T9" fmla="*/ 2147483647 h 105"/>
                <a:gd name="T10" fmla="*/ 2147483647 w 99"/>
                <a:gd name="T11" fmla="*/ 2147483647 h 105"/>
                <a:gd name="T12" fmla="*/ 2147483647 w 99"/>
                <a:gd name="T13" fmla="*/ 2147483647 h 105"/>
                <a:gd name="T14" fmla="*/ 2147483647 w 99"/>
                <a:gd name="T15" fmla="*/ 2147483647 h 105"/>
                <a:gd name="T16" fmla="*/ 2147483647 w 99"/>
                <a:gd name="T17" fmla="*/ 2147483647 h 105"/>
                <a:gd name="T18" fmla="*/ 2147483647 w 99"/>
                <a:gd name="T19" fmla="*/ 2147483647 h 105"/>
                <a:gd name="T20" fmla="*/ 2147483647 w 99"/>
                <a:gd name="T21" fmla="*/ 2147483647 h 105"/>
                <a:gd name="T22" fmla="*/ 2147483647 w 99"/>
                <a:gd name="T23" fmla="*/ 2147483647 h 105"/>
                <a:gd name="T24" fmla="*/ 2147483647 w 99"/>
                <a:gd name="T25" fmla="*/ 2147483647 h 105"/>
                <a:gd name="T26" fmla="*/ 2147483647 w 99"/>
                <a:gd name="T27" fmla="*/ 2147483647 h 105"/>
                <a:gd name="T28" fmla="*/ 2147483647 w 99"/>
                <a:gd name="T29" fmla="*/ 2147483647 h 105"/>
                <a:gd name="T30" fmla="*/ 2147483647 w 99"/>
                <a:gd name="T31" fmla="*/ 2147483647 h 105"/>
                <a:gd name="T32" fmla="*/ 2147483647 w 99"/>
                <a:gd name="T33" fmla="*/ 2147483647 h 105"/>
                <a:gd name="T34" fmla="*/ 2147483647 w 99"/>
                <a:gd name="T35" fmla="*/ 2147483647 h 105"/>
                <a:gd name="T36" fmla="*/ 2147483647 w 99"/>
                <a:gd name="T37" fmla="*/ 2147483647 h 105"/>
                <a:gd name="T38" fmla="*/ 2147483647 w 99"/>
                <a:gd name="T39" fmla="*/ 2147483647 h 105"/>
                <a:gd name="T40" fmla="*/ 2147483647 w 99"/>
                <a:gd name="T41" fmla="*/ 2147483647 h 105"/>
                <a:gd name="T42" fmla="*/ 2147483647 w 99"/>
                <a:gd name="T43" fmla="*/ 2147483647 h 105"/>
                <a:gd name="T44" fmla="*/ 2147483647 w 99"/>
                <a:gd name="T45" fmla="*/ 2147483647 h 105"/>
                <a:gd name="T46" fmla="*/ 2147483647 w 99"/>
                <a:gd name="T47" fmla="*/ 2147483647 h 105"/>
                <a:gd name="T48" fmla="*/ 2147483647 w 99"/>
                <a:gd name="T49" fmla="*/ 2147483647 h 105"/>
                <a:gd name="T50" fmla="*/ 2147483647 w 99"/>
                <a:gd name="T51" fmla="*/ 2147483647 h 105"/>
                <a:gd name="T52" fmla="*/ 2147483647 w 99"/>
                <a:gd name="T53" fmla="*/ 2147483647 h 105"/>
                <a:gd name="T54" fmla="*/ 2147483647 w 99"/>
                <a:gd name="T55" fmla="*/ 2147483647 h 105"/>
                <a:gd name="T56" fmla="*/ 2147483647 w 99"/>
                <a:gd name="T57" fmla="*/ 2147483647 h 105"/>
                <a:gd name="T58" fmla="*/ 2147483647 w 99"/>
                <a:gd name="T59" fmla="*/ 2147483647 h 105"/>
                <a:gd name="T60" fmla="*/ 2147483647 w 99"/>
                <a:gd name="T61" fmla="*/ 2147483647 h 105"/>
                <a:gd name="T62" fmla="*/ 2147483647 w 99"/>
                <a:gd name="T63" fmla="*/ 2147483647 h 105"/>
                <a:gd name="T64" fmla="*/ 2147483647 w 99"/>
                <a:gd name="T65" fmla="*/ 2147483647 h 105"/>
                <a:gd name="T66" fmla="*/ 2147483647 w 99"/>
                <a:gd name="T67" fmla="*/ 2147483647 h 105"/>
                <a:gd name="T68" fmla="*/ 2147483647 w 99"/>
                <a:gd name="T69" fmla="*/ 2147483647 h 105"/>
                <a:gd name="T70" fmla="*/ 2147483647 w 99"/>
                <a:gd name="T71" fmla="*/ 2147483647 h 105"/>
                <a:gd name="T72" fmla="*/ 0 w 99"/>
                <a:gd name="T73" fmla="*/ 2147483647 h 105"/>
                <a:gd name="T74" fmla="*/ 2147483647 w 99"/>
                <a:gd name="T75" fmla="*/ 0 h 105"/>
                <a:gd name="T76" fmla="*/ 2147483647 w 99"/>
                <a:gd name="T77" fmla="*/ 0 h 105"/>
                <a:gd name="T78" fmla="*/ 2147483647 w 99"/>
                <a:gd name="T79" fmla="*/ 2147483647 h 105"/>
                <a:gd name="T80" fmla="*/ 2147483647 w 99"/>
                <a:gd name="T81" fmla="*/ 2147483647 h 105"/>
                <a:gd name="T82" fmla="*/ 2147483647 w 99"/>
                <a:gd name="T83" fmla="*/ 2147483647 h 105"/>
                <a:gd name="T84" fmla="*/ 2147483647 w 99"/>
                <a:gd name="T85" fmla="*/ 2147483647 h 105"/>
                <a:gd name="T86" fmla="*/ 2147483647 w 99"/>
                <a:gd name="T87" fmla="*/ 2147483647 h 105"/>
                <a:gd name="T88" fmla="*/ 2147483647 w 99"/>
                <a:gd name="T89" fmla="*/ 2147483647 h 105"/>
                <a:gd name="T90" fmla="*/ 2147483647 w 99"/>
                <a:gd name="T91" fmla="*/ 2147483647 h 105"/>
                <a:gd name="T92" fmla="*/ 2147483647 w 99"/>
                <a:gd name="T93" fmla="*/ 2147483647 h 105"/>
                <a:gd name="T94" fmla="*/ 2147483647 w 99"/>
                <a:gd name="T95" fmla="*/ 2147483647 h 105"/>
                <a:gd name="T96" fmla="*/ 2147483647 w 99"/>
                <a:gd name="T97" fmla="*/ 2147483647 h 105"/>
                <a:gd name="T98" fmla="*/ 2147483647 w 99"/>
                <a:gd name="T99" fmla="*/ 2147483647 h 105"/>
                <a:gd name="T100" fmla="*/ 2147483647 w 99"/>
                <a:gd name="T101" fmla="*/ 2147483647 h 105"/>
                <a:gd name="T102" fmla="*/ 2147483647 w 99"/>
                <a:gd name="T103" fmla="*/ 2147483647 h 105"/>
                <a:gd name="T104" fmla="*/ 2147483647 w 99"/>
                <a:gd name="T105" fmla="*/ 2147483647 h 105"/>
                <a:gd name="T106" fmla="*/ 2147483647 w 99"/>
                <a:gd name="T107" fmla="*/ 2147483647 h 105"/>
                <a:gd name="T108" fmla="*/ 2147483647 w 99"/>
                <a:gd name="T109" fmla="*/ 2147483647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
                <a:gd name="T166" fmla="*/ 0 h 105"/>
                <a:gd name="T167" fmla="*/ 99 w 99"/>
                <a:gd name="T168" fmla="*/ 105 h 1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4" name="Freeform 69"/>
            <p:cNvSpPr>
              <a:spLocks noChangeAspect="1"/>
            </p:cNvSpPr>
            <p:nvPr/>
          </p:nvSpPr>
          <p:spPr bwMode="auto">
            <a:xfrm>
              <a:off x="6794500" y="955675"/>
              <a:ext cx="163513" cy="79375"/>
            </a:xfrm>
            <a:custGeom>
              <a:avLst/>
              <a:gdLst>
                <a:gd name="T0" fmla="*/ 0 w 115"/>
                <a:gd name="T1" fmla="*/ 2147483647 h 55"/>
                <a:gd name="T2" fmla="*/ 0 w 115"/>
                <a:gd name="T3" fmla="*/ 2147483647 h 55"/>
                <a:gd name="T4" fmla="*/ 2147483647 w 115"/>
                <a:gd name="T5" fmla="*/ 2147483647 h 55"/>
                <a:gd name="T6" fmla="*/ 2147483647 w 115"/>
                <a:gd name="T7" fmla="*/ 2147483647 h 55"/>
                <a:gd name="T8" fmla="*/ 2147483647 w 115"/>
                <a:gd name="T9" fmla="*/ 2147483647 h 55"/>
                <a:gd name="T10" fmla="*/ 2147483647 w 115"/>
                <a:gd name="T11" fmla="*/ 2147483647 h 55"/>
                <a:gd name="T12" fmla="*/ 2147483647 w 115"/>
                <a:gd name="T13" fmla="*/ 2147483647 h 55"/>
                <a:gd name="T14" fmla="*/ 2147483647 w 115"/>
                <a:gd name="T15" fmla="*/ 2147483647 h 55"/>
                <a:gd name="T16" fmla="*/ 2147483647 w 115"/>
                <a:gd name="T17" fmla="*/ 2147483647 h 55"/>
                <a:gd name="T18" fmla="*/ 2147483647 w 115"/>
                <a:gd name="T19" fmla="*/ 2147483647 h 55"/>
                <a:gd name="T20" fmla="*/ 2147483647 w 115"/>
                <a:gd name="T21" fmla="*/ 2147483647 h 55"/>
                <a:gd name="T22" fmla="*/ 2147483647 w 115"/>
                <a:gd name="T23" fmla="*/ 2147483647 h 55"/>
                <a:gd name="T24" fmla="*/ 2147483647 w 115"/>
                <a:gd name="T25" fmla="*/ 2147483647 h 55"/>
                <a:gd name="T26" fmla="*/ 2147483647 w 115"/>
                <a:gd name="T27" fmla="*/ 2147483647 h 55"/>
                <a:gd name="T28" fmla="*/ 2147483647 w 115"/>
                <a:gd name="T29" fmla="*/ 2147483647 h 55"/>
                <a:gd name="T30" fmla="*/ 2147483647 w 115"/>
                <a:gd name="T31" fmla="*/ 2147483647 h 55"/>
                <a:gd name="T32" fmla="*/ 2147483647 w 115"/>
                <a:gd name="T33" fmla="*/ 0 h 55"/>
                <a:gd name="T34" fmla="*/ 2147483647 w 115"/>
                <a:gd name="T35" fmla="*/ 0 h 55"/>
                <a:gd name="T36" fmla="*/ 2147483647 w 115"/>
                <a:gd name="T37" fmla="*/ 0 h 55"/>
                <a:gd name="T38" fmla="*/ 2147483647 w 115"/>
                <a:gd name="T39" fmla="*/ 2147483647 h 55"/>
                <a:gd name="T40" fmla="*/ 2147483647 w 115"/>
                <a:gd name="T41" fmla="*/ 2147483647 h 55"/>
                <a:gd name="T42" fmla="*/ 2147483647 w 115"/>
                <a:gd name="T43" fmla="*/ 2147483647 h 55"/>
                <a:gd name="T44" fmla="*/ 2147483647 w 115"/>
                <a:gd name="T45" fmla="*/ 2147483647 h 55"/>
                <a:gd name="T46" fmla="*/ 2147483647 w 115"/>
                <a:gd name="T47" fmla="*/ 2147483647 h 55"/>
                <a:gd name="T48" fmla="*/ 2147483647 w 115"/>
                <a:gd name="T49" fmla="*/ 2147483647 h 55"/>
                <a:gd name="T50" fmla="*/ 2147483647 w 115"/>
                <a:gd name="T51" fmla="*/ 2147483647 h 55"/>
                <a:gd name="T52" fmla="*/ 2147483647 w 115"/>
                <a:gd name="T53" fmla="*/ 2147483647 h 55"/>
                <a:gd name="T54" fmla="*/ 2147483647 w 115"/>
                <a:gd name="T55" fmla="*/ 2147483647 h 55"/>
                <a:gd name="T56" fmla="*/ 2147483647 w 115"/>
                <a:gd name="T57" fmla="*/ 2147483647 h 55"/>
                <a:gd name="T58" fmla="*/ 2147483647 w 115"/>
                <a:gd name="T59" fmla="*/ 2147483647 h 55"/>
                <a:gd name="T60" fmla="*/ 2147483647 w 115"/>
                <a:gd name="T61" fmla="*/ 2147483647 h 55"/>
                <a:gd name="T62" fmla="*/ 2147483647 w 115"/>
                <a:gd name="T63" fmla="*/ 2147483647 h 55"/>
                <a:gd name="T64" fmla="*/ 2147483647 w 115"/>
                <a:gd name="T65" fmla="*/ 2147483647 h 55"/>
                <a:gd name="T66" fmla="*/ 2147483647 w 115"/>
                <a:gd name="T67" fmla="*/ 2147483647 h 55"/>
                <a:gd name="T68" fmla="*/ 2147483647 w 115"/>
                <a:gd name="T69" fmla="*/ 2147483647 h 55"/>
                <a:gd name="T70" fmla="*/ 2147483647 w 115"/>
                <a:gd name="T71" fmla="*/ 2147483647 h 55"/>
                <a:gd name="T72" fmla="*/ 2147483647 w 115"/>
                <a:gd name="T73" fmla="*/ 2147483647 h 55"/>
                <a:gd name="T74" fmla="*/ 2147483647 w 115"/>
                <a:gd name="T75" fmla="*/ 2147483647 h 55"/>
                <a:gd name="T76" fmla="*/ 2147483647 w 115"/>
                <a:gd name="T77" fmla="*/ 2147483647 h 55"/>
                <a:gd name="T78" fmla="*/ 2147483647 w 115"/>
                <a:gd name="T79" fmla="*/ 2147483647 h 55"/>
                <a:gd name="T80" fmla="*/ 2147483647 w 115"/>
                <a:gd name="T81" fmla="*/ 2147483647 h 55"/>
                <a:gd name="T82" fmla="*/ 2147483647 w 115"/>
                <a:gd name="T83" fmla="*/ 2147483647 h 55"/>
                <a:gd name="T84" fmla="*/ 2147483647 w 115"/>
                <a:gd name="T85" fmla="*/ 2147483647 h 55"/>
                <a:gd name="T86" fmla="*/ 2147483647 w 115"/>
                <a:gd name="T87" fmla="*/ 2147483647 h 55"/>
                <a:gd name="T88" fmla="*/ 2147483647 w 115"/>
                <a:gd name="T89" fmla="*/ 2147483647 h 55"/>
                <a:gd name="T90" fmla="*/ 2147483647 w 115"/>
                <a:gd name="T91" fmla="*/ 2147483647 h 55"/>
                <a:gd name="T92" fmla="*/ 2147483647 w 115"/>
                <a:gd name="T93" fmla="*/ 2147483647 h 55"/>
                <a:gd name="T94" fmla="*/ 2147483647 w 115"/>
                <a:gd name="T95" fmla="*/ 2147483647 h 55"/>
                <a:gd name="T96" fmla="*/ 2147483647 w 115"/>
                <a:gd name="T97" fmla="*/ 2147483647 h 55"/>
                <a:gd name="T98" fmla="*/ 2147483647 w 115"/>
                <a:gd name="T99" fmla="*/ 2147483647 h 55"/>
                <a:gd name="T100" fmla="*/ 2147483647 w 115"/>
                <a:gd name="T101" fmla="*/ 2147483647 h 55"/>
                <a:gd name="T102" fmla="*/ 2147483647 w 115"/>
                <a:gd name="T103" fmla="*/ 2147483647 h 55"/>
                <a:gd name="T104" fmla="*/ 2147483647 w 115"/>
                <a:gd name="T105" fmla="*/ 2147483647 h 55"/>
                <a:gd name="T106" fmla="*/ 2147483647 w 115"/>
                <a:gd name="T107" fmla="*/ 2147483647 h 55"/>
                <a:gd name="T108" fmla="*/ 0 w 115"/>
                <a:gd name="T109" fmla="*/ 2147483647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
                <a:gd name="T166" fmla="*/ 0 h 55"/>
                <a:gd name="T167" fmla="*/ 115 w 115"/>
                <a:gd name="T168" fmla="*/ 55 h 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5" name="Freeform 70"/>
            <p:cNvSpPr>
              <a:spLocks noChangeAspect="1"/>
            </p:cNvSpPr>
            <p:nvPr/>
          </p:nvSpPr>
          <p:spPr bwMode="auto">
            <a:xfrm>
              <a:off x="6791325" y="1035050"/>
              <a:ext cx="161925" cy="77788"/>
            </a:xfrm>
            <a:custGeom>
              <a:avLst/>
              <a:gdLst>
                <a:gd name="T0" fmla="*/ 2147483647 w 116"/>
                <a:gd name="T1" fmla="*/ 0 h 54"/>
                <a:gd name="T2" fmla="*/ 2147483647 w 116"/>
                <a:gd name="T3" fmla="*/ 2147483647 h 54"/>
                <a:gd name="T4" fmla="*/ 0 w 116"/>
                <a:gd name="T5" fmla="*/ 2147483647 h 54"/>
                <a:gd name="T6" fmla="*/ 0 w 116"/>
                <a:gd name="T7" fmla="*/ 2147483647 h 54"/>
                <a:gd name="T8" fmla="*/ 2147483647 w 116"/>
                <a:gd name="T9" fmla="*/ 2147483647 h 54"/>
                <a:gd name="T10" fmla="*/ 2147483647 w 116"/>
                <a:gd name="T11" fmla="*/ 2147483647 h 54"/>
                <a:gd name="T12" fmla="*/ 2147483647 w 116"/>
                <a:gd name="T13" fmla="*/ 2147483647 h 54"/>
                <a:gd name="T14" fmla="*/ 2147483647 w 116"/>
                <a:gd name="T15" fmla="*/ 2147483647 h 54"/>
                <a:gd name="T16" fmla="*/ 2147483647 w 116"/>
                <a:gd name="T17" fmla="*/ 2147483647 h 54"/>
                <a:gd name="T18" fmla="*/ 2147483647 w 116"/>
                <a:gd name="T19" fmla="*/ 2147483647 h 54"/>
                <a:gd name="T20" fmla="*/ 2147483647 w 116"/>
                <a:gd name="T21" fmla="*/ 2147483647 h 54"/>
                <a:gd name="T22" fmla="*/ 2147483647 w 116"/>
                <a:gd name="T23" fmla="*/ 2147483647 h 54"/>
                <a:gd name="T24" fmla="*/ 2147483647 w 116"/>
                <a:gd name="T25" fmla="*/ 2147483647 h 54"/>
                <a:gd name="T26" fmla="*/ 2147483647 w 116"/>
                <a:gd name="T27" fmla="*/ 2147483647 h 54"/>
                <a:gd name="T28" fmla="*/ 2147483647 w 116"/>
                <a:gd name="T29" fmla="*/ 2147483647 h 54"/>
                <a:gd name="T30" fmla="*/ 2147483647 w 116"/>
                <a:gd name="T31" fmla="*/ 2147483647 h 54"/>
                <a:gd name="T32" fmla="*/ 2147483647 w 116"/>
                <a:gd name="T33" fmla="*/ 2147483647 h 54"/>
                <a:gd name="T34" fmla="*/ 2147483647 w 116"/>
                <a:gd name="T35" fmla="*/ 2147483647 h 54"/>
                <a:gd name="T36" fmla="*/ 2147483647 w 116"/>
                <a:gd name="T37" fmla="*/ 2147483647 h 54"/>
                <a:gd name="T38" fmla="*/ 2147483647 w 116"/>
                <a:gd name="T39" fmla="*/ 2147483647 h 54"/>
                <a:gd name="T40" fmla="*/ 2147483647 w 116"/>
                <a:gd name="T41" fmla="*/ 2147483647 h 54"/>
                <a:gd name="T42" fmla="*/ 2147483647 w 116"/>
                <a:gd name="T43" fmla="*/ 2147483647 h 54"/>
                <a:gd name="T44" fmla="*/ 2147483647 w 116"/>
                <a:gd name="T45" fmla="*/ 2147483647 h 54"/>
                <a:gd name="T46" fmla="*/ 2147483647 w 116"/>
                <a:gd name="T47" fmla="*/ 2147483647 h 54"/>
                <a:gd name="T48" fmla="*/ 2147483647 w 116"/>
                <a:gd name="T49" fmla="*/ 2147483647 h 54"/>
                <a:gd name="T50" fmla="*/ 2147483647 w 116"/>
                <a:gd name="T51" fmla="*/ 2147483647 h 54"/>
                <a:gd name="T52" fmla="*/ 2147483647 w 116"/>
                <a:gd name="T53" fmla="*/ 2147483647 h 54"/>
                <a:gd name="T54" fmla="*/ 2147483647 w 116"/>
                <a:gd name="T55" fmla="*/ 2147483647 h 54"/>
                <a:gd name="T56" fmla="*/ 2147483647 w 116"/>
                <a:gd name="T57" fmla="*/ 2147483647 h 54"/>
                <a:gd name="T58" fmla="*/ 2147483647 w 116"/>
                <a:gd name="T59" fmla="*/ 2147483647 h 54"/>
                <a:gd name="T60" fmla="*/ 2147483647 w 116"/>
                <a:gd name="T61" fmla="*/ 2147483647 h 54"/>
                <a:gd name="T62" fmla="*/ 2147483647 w 116"/>
                <a:gd name="T63" fmla="*/ 2147483647 h 54"/>
                <a:gd name="T64" fmla="*/ 2147483647 w 116"/>
                <a:gd name="T65" fmla="*/ 0 h 54"/>
                <a:gd name="T66" fmla="*/ 2147483647 w 116"/>
                <a:gd name="T67" fmla="*/ 0 h 54"/>
                <a:gd name="T68" fmla="*/ 2147483647 w 116"/>
                <a:gd name="T69" fmla="*/ 2147483647 h 54"/>
                <a:gd name="T70" fmla="*/ 2147483647 w 116"/>
                <a:gd name="T71" fmla="*/ 2147483647 h 54"/>
                <a:gd name="T72" fmla="*/ 2147483647 w 116"/>
                <a:gd name="T73" fmla="*/ 2147483647 h 54"/>
                <a:gd name="T74" fmla="*/ 2147483647 w 116"/>
                <a:gd name="T75" fmla="*/ 2147483647 h 54"/>
                <a:gd name="T76" fmla="*/ 2147483647 w 116"/>
                <a:gd name="T77" fmla="*/ 2147483647 h 54"/>
                <a:gd name="T78" fmla="*/ 2147483647 w 116"/>
                <a:gd name="T79" fmla="*/ 2147483647 h 54"/>
                <a:gd name="T80" fmla="*/ 2147483647 w 116"/>
                <a:gd name="T81" fmla="*/ 2147483647 h 54"/>
                <a:gd name="T82" fmla="*/ 2147483647 w 116"/>
                <a:gd name="T83" fmla="*/ 2147483647 h 54"/>
                <a:gd name="T84" fmla="*/ 2147483647 w 116"/>
                <a:gd name="T85" fmla="*/ 2147483647 h 54"/>
                <a:gd name="T86" fmla="*/ 2147483647 w 116"/>
                <a:gd name="T87" fmla="*/ 2147483647 h 54"/>
                <a:gd name="T88" fmla="*/ 2147483647 w 116"/>
                <a:gd name="T89" fmla="*/ 2147483647 h 54"/>
                <a:gd name="T90" fmla="*/ 2147483647 w 116"/>
                <a:gd name="T91" fmla="*/ 2147483647 h 54"/>
                <a:gd name="T92" fmla="*/ 2147483647 w 116"/>
                <a:gd name="T93" fmla="*/ 2147483647 h 54"/>
                <a:gd name="T94" fmla="*/ 2147483647 w 116"/>
                <a:gd name="T95" fmla="*/ 2147483647 h 54"/>
                <a:gd name="T96" fmla="*/ 2147483647 w 116"/>
                <a:gd name="T97" fmla="*/ 2147483647 h 54"/>
                <a:gd name="T98" fmla="*/ 2147483647 w 116"/>
                <a:gd name="T99" fmla="*/ 0 h 54"/>
                <a:gd name="T100" fmla="*/ 2147483647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
                <a:gd name="T154" fmla="*/ 0 h 54"/>
                <a:gd name="T155" fmla="*/ 116 w 116"/>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6" name="Freeform 71"/>
            <p:cNvSpPr>
              <a:spLocks noChangeAspect="1"/>
            </p:cNvSpPr>
            <p:nvPr/>
          </p:nvSpPr>
          <p:spPr bwMode="auto">
            <a:xfrm>
              <a:off x="6951663" y="957263"/>
              <a:ext cx="128587" cy="150812"/>
            </a:xfrm>
            <a:custGeom>
              <a:avLst/>
              <a:gdLst>
                <a:gd name="T0" fmla="*/ 2147483647 w 93"/>
                <a:gd name="T1" fmla="*/ 2147483647 h 105"/>
                <a:gd name="T2" fmla="*/ 2147483647 w 93"/>
                <a:gd name="T3" fmla="*/ 2147483647 h 105"/>
                <a:gd name="T4" fmla="*/ 2147483647 w 93"/>
                <a:gd name="T5" fmla="*/ 2147483647 h 105"/>
                <a:gd name="T6" fmla="*/ 2147483647 w 93"/>
                <a:gd name="T7" fmla="*/ 2147483647 h 105"/>
                <a:gd name="T8" fmla="*/ 2147483647 w 93"/>
                <a:gd name="T9" fmla="*/ 2147483647 h 105"/>
                <a:gd name="T10" fmla="*/ 2147483647 w 93"/>
                <a:gd name="T11" fmla="*/ 2147483647 h 105"/>
                <a:gd name="T12" fmla="*/ 2147483647 w 93"/>
                <a:gd name="T13" fmla="*/ 2147483647 h 105"/>
                <a:gd name="T14" fmla="*/ 2147483647 w 93"/>
                <a:gd name="T15" fmla="*/ 2147483647 h 105"/>
                <a:gd name="T16" fmla="*/ 2147483647 w 93"/>
                <a:gd name="T17" fmla="*/ 2147483647 h 105"/>
                <a:gd name="T18" fmla="*/ 2147483647 w 93"/>
                <a:gd name="T19" fmla="*/ 2147483647 h 105"/>
                <a:gd name="T20" fmla="*/ 2147483647 w 93"/>
                <a:gd name="T21" fmla="*/ 2147483647 h 105"/>
                <a:gd name="T22" fmla="*/ 2147483647 w 93"/>
                <a:gd name="T23" fmla="*/ 2147483647 h 105"/>
                <a:gd name="T24" fmla="*/ 2147483647 w 93"/>
                <a:gd name="T25" fmla="*/ 2147483647 h 105"/>
                <a:gd name="T26" fmla="*/ 2147483647 w 93"/>
                <a:gd name="T27" fmla="*/ 2147483647 h 105"/>
                <a:gd name="T28" fmla="*/ 2147483647 w 93"/>
                <a:gd name="T29" fmla="*/ 2147483647 h 105"/>
                <a:gd name="T30" fmla="*/ 2147483647 w 93"/>
                <a:gd name="T31" fmla="*/ 2147483647 h 105"/>
                <a:gd name="T32" fmla="*/ 2147483647 w 93"/>
                <a:gd name="T33" fmla="*/ 2147483647 h 105"/>
                <a:gd name="T34" fmla="*/ 2147483647 w 93"/>
                <a:gd name="T35" fmla="*/ 2147483647 h 105"/>
                <a:gd name="T36" fmla="*/ 2147483647 w 93"/>
                <a:gd name="T37" fmla="*/ 2147483647 h 105"/>
                <a:gd name="T38" fmla="*/ 2147483647 w 93"/>
                <a:gd name="T39" fmla="*/ 2147483647 h 105"/>
                <a:gd name="T40" fmla="*/ 0 w 93"/>
                <a:gd name="T41" fmla="*/ 2147483647 h 105"/>
                <a:gd name="T42" fmla="*/ 2147483647 w 93"/>
                <a:gd name="T43" fmla="*/ 2147483647 h 105"/>
                <a:gd name="T44" fmla="*/ 2147483647 w 93"/>
                <a:gd name="T45" fmla="*/ 2147483647 h 105"/>
                <a:gd name="T46" fmla="*/ 2147483647 w 93"/>
                <a:gd name="T47" fmla="*/ 2147483647 h 105"/>
                <a:gd name="T48" fmla="*/ 2147483647 w 93"/>
                <a:gd name="T49" fmla="*/ 2147483647 h 105"/>
                <a:gd name="T50" fmla="*/ 2147483647 w 93"/>
                <a:gd name="T51" fmla="*/ 2147483647 h 105"/>
                <a:gd name="T52" fmla="*/ 2147483647 w 93"/>
                <a:gd name="T53" fmla="*/ 2147483647 h 105"/>
                <a:gd name="T54" fmla="*/ 2147483647 w 93"/>
                <a:gd name="T55" fmla="*/ 2147483647 h 105"/>
                <a:gd name="T56" fmla="*/ 2147483647 w 93"/>
                <a:gd name="T57" fmla="*/ 2147483647 h 105"/>
                <a:gd name="T58" fmla="*/ 2147483647 w 93"/>
                <a:gd name="T59" fmla="*/ 2147483647 h 105"/>
                <a:gd name="T60" fmla="*/ 2147483647 w 93"/>
                <a:gd name="T61" fmla="*/ 2147483647 h 105"/>
                <a:gd name="T62" fmla="*/ 2147483647 w 93"/>
                <a:gd name="T63" fmla="*/ 2147483647 h 105"/>
                <a:gd name="T64" fmla="*/ 2147483647 w 93"/>
                <a:gd name="T65" fmla="*/ 2147483647 h 105"/>
                <a:gd name="T66" fmla="*/ 2147483647 w 93"/>
                <a:gd name="T67" fmla="*/ 2147483647 h 105"/>
                <a:gd name="T68" fmla="*/ 2147483647 w 93"/>
                <a:gd name="T69" fmla="*/ 2147483647 h 105"/>
                <a:gd name="T70" fmla="*/ 2147483647 w 93"/>
                <a:gd name="T71" fmla="*/ 2147483647 h 105"/>
                <a:gd name="T72" fmla="*/ 2147483647 w 93"/>
                <a:gd name="T73" fmla="*/ 2147483647 h 105"/>
                <a:gd name="T74" fmla="*/ 2147483647 w 93"/>
                <a:gd name="T75" fmla="*/ 0 h 105"/>
                <a:gd name="T76" fmla="*/ 2147483647 w 93"/>
                <a:gd name="T77" fmla="*/ 0 h 105"/>
                <a:gd name="T78" fmla="*/ 2147483647 w 93"/>
                <a:gd name="T79" fmla="*/ 0 h 105"/>
                <a:gd name="T80" fmla="*/ 2147483647 w 93"/>
                <a:gd name="T81" fmla="*/ 0 h 105"/>
                <a:gd name="T82" fmla="*/ 2147483647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05"/>
                <a:gd name="T128" fmla="*/ 93 w 93"/>
                <a:gd name="T129" fmla="*/ 105 h 1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7" name="Freeform 72"/>
            <p:cNvSpPr>
              <a:spLocks noChangeAspect="1"/>
            </p:cNvSpPr>
            <p:nvPr/>
          </p:nvSpPr>
          <p:spPr bwMode="auto">
            <a:xfrm>
              <a:off x="7094538" y="957263"/>
              <a:ext cx="128587" cy="150812"/>
            </a:xfrm>
            <a:custGeom>
              <a:avLst/>
              <a:gdLst>
                <a:gd name="T0" fmla="*/ 2147483647 w 92"/>
                <a:gd name="T1" fmla="*/ 2147483647 h 105"/>
                <a:gd name="T2" fmla="*/ 2147483647 w 92"/>
                <a:gd name="T3" fmla="*/ 2147483647 h 105"/>
                <a:gd name="T4" fmla="*/ 2147483647 w 92"/>
                <a:gd name="T5" fmla="*/ 2147483647 h 105"/>
                <a:gd name="T6" fmla="*/ 2147483647 w 92"/>
                <a:gd name="T7" fmla="*/ 2147483647 h 105"/>
                <a:gd name="T8" fmla="*/ 2147483647 w 92"/>
                <a:gd name="T9" fmla="*/ 2147483647 h 105"/>
                <a:gd name="T10" fmla="*/ 0 w 92"/>
                <a:gd name="T11" fmla="*/ 2147483647 h 105"/>
                <a:gd name="T12" fmla="*/ 2147483647 w 92"/>
                <a:gd name="T13" fmla="*/ 0 h 105"/>
                <a:gd name="T14" fmla="*/ 2147483647 w 92"/>
                <a:gd name="T15" fmla="*/ 0 h 105"/>
                <a:gd name="T16" fmla="*/ 2147483647 w 92"/>
                <a:gd name="T17" fmla="*/ 214748364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05"/>
                <a:gd name="T29" fmla="*/ 92 w 92"/>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8" name="Freeform 73"/>
            <p:cNvSpPr>
              <a:spLocks noChangeAspect="1"/>
            </p:cNvSpPr>
            <p:nvPr/>
          </p:nvSpPr>
          <p:spPr bwMode="auto">
            <a:xfrm>
              <a:off x="7173913" y="957263"/>
              <a:ext cx="149225" cy="150812"/>
            </a:xfrm>
            <a:custGeom>
              <a:avLst/>
              <a:gdLst>
                <a:gd name="T0" fmla="*/ 2147483647 w 107"/>
                <a:gd name="T1" fmla="*/ 2147483647 h 105"/>
                <a:gd name="T2" fmla="*/ 2147483647 w 107"/>
                <a:gd name="T3" fmla="*/ 2147483647 h 105"/>
                <a:gd name="T4" fmla="*/ 2147483647 w 107"/>
                <a:gd name="T5" fmla="*/ 2147483647 h 105"/>
                <a:gd name="T6" fmla="*/ 2147483647 w 107"/>
                <a:gd name="T7" fmla="*/ 2147483647 h 105"/>
                <a:gd name="T8" fmla="*/ 2147483647 w 107"/>
                <a:gd name="T9" fmla="*/ 2147483647 h 105"/>
                <a:gd name="T10" fmla="*/ 0 w 107"/>
                <a:gd name="T11" fmla="*/ 2147483647 h 105"/>
                <a:gd name="T12" fmla="*/ 2147483647 w 107"/>
                <a:gd name="T13" fmla="*/ 0 h 105"/>
                <a:gd name="T14" fmla="*/ 2147483647 w 107"/>
                <a:gd name="T15" fmla="*/ 0 h 105"/>
                <a:gd name="T16" fmla="*/ 2147483647 w 107"/>
                <a:gd name="T17" fmla="*/ 2147483647 h 105"/>
                <a:gd name="T18" fmla="*/ 2147483647 w 107"/>
                <a:gd name="T19" fmla="*/ 2147483647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05"/>
                <a:gd name="T32" fmla="*/ 107 w 107"/>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79" name="Freeform 74"/>
            <p:cNvSpPr>
              <a:spLocks noChangeAspect="1"/>
            </p:cNvSpPr>
            <p:nvPr/>
          </p:nvSpPr>
          <p:spPr bwMode="auto">
            <a:xfrm>
              <a:off x="7342188" y="957263"/>
              <a:ext cx="106362" cy="150812"/>
            </a:xfrm>
            <a:custGeom>
              <a:avLst/>
              <a:gdLst>
                <a:gd name="T0" fmla="*/ 2147483647 w 76"/>
                <a:gd name="T1" fmla="*/ 2147483647 h 105"/>
                <a:gd name="T2" fmla="*/ 0 w 76"/>
                <a:gd name="T3" fmla="*/ 2147483647 h 105"/>
                <a:gd name="T4" fmla="*/ 2147483647 w 76"/>
                <a:gd name="T5" fmla="*/ 0 h 105"/>
                <a:gd name="T6" fmla="*/ 2147483647 w 76"/>
                <a:gd name="T7" fmla="*/ 0 h 105"/>
                <a:gd name="T8" fmla="*/ 2147483647 w 76"/>
                <a:gd name="T9" fmla="*/ 2147483647 h 105"/>
                <a:gd name="T10" fmla="*/ 2147483647 w 76"/>
                <a:gd name="T11" fmla="*/ 2147483647 h 105"/>
                <a:gd name="T12" fmla="*/ 2147483647 w 76"/>
                <a:gd name="T13" fmla="*/ 2147483647 h 105"/>
                <a:gd name="T14" fmla="*/ 0 60000 65536"/>
                <a:gd name="T15" fmla="*/ 0 60000 65536"/>
                <a:gd name="T16" fmla="*/ 0 60000 65536"/>
                <a:gd name="T17" fmla="*/ 0 60000 65536"/>
                <a:gd name="T18" fmla="*/ 0 60000 65536"/>
                <a:gd name="T19" fmla="*/ 0 60000 65536"/>
                <a:gd name="T20" fmla="*/ 0 60000 65536"/>
                <a:gd name="T21" fmla="*/ 0 w 76"/>
                <a:gd name="T22" fmla="*/ 0 h 105"/>
                <a:gd name="T23" fmla="*/ 76 w 76"/>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05">
                  <a:moveTo>
                    <a:pt x="71" y="104"/>
                  </a:moveTo>
                  <a:lnTo>
                    <a:pt x="0" y="104"/>
                  </a:lnTo>
                  <a:lnTo>
                    <a:pt x="22" y="0"/>
                  </a:lnTo>
                  <a:lnTo>
                    <a:pt x="46" y="0"/>
                  </a:lnTo>
                  <a:lnTo>
                    <a:pt x="27" y="87"/>
                  </a:lnTo>
                  <a:lnTo>
                    <a:pt x="75" y="87"/>
                  </a:lnTo>
                  <a:lnTo>
                    <a:pt x="71" y="10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0" name="Freeform 75"/>
            <p:cNvSpPr>
              <a:spLocks noChangeAspect="1"/>
            </p:cNvSpPr>
            <p:nvPr/>
          </p:nvSpPr>
          <p:spPr bwMode="auto">
            <a:xfrm>
              <a:off x="7500938" y="957263"/>
              <a:ext cx="128587" cy="150812"/>
            </a:xfrm>
            <a:custGeom>
              <a:avLst/>
              <a:gdLst>
                <a:gd name="T0" fmla="*/ 2147483647 w 93"/>
                <a:gd name="T1" fmla="*/ 2147483647 h 105"/>
                <a:gd name="T2" fmla="*/ 2147483647 w 93"/>
                <a:gd name="T3" fmla="*/ 2147483647 h 105"/>
                <a:gd name="T4" fmla="*/ 2147483647 w 93"/>
                <a:gd name="T5" fmla="*/ 2147483647 h 105"/>
                <a:gd name="T6" fmla="*/ 2147483647 w 93"/>
                <a:gd name="T7" fmla="*/ 2147483647 h 105"/>
                <a:gd name="T8" fmla="*/ 2147483647 w 93"/>
                <a:gd name="T9" fmla="*/ 2147483647 h 105"/>
                <a:gd name="T10" fmla="*/ 2147483647 w 93"/>
                <a:gd name="T11" fmla="*/ 2147483647 h 105"/>
                <a:gd name="T12" fmla="*/ 2147483647 w 93"/>
                <a:gd name="T13" fmla="*/ 2147483647 h 105"/>
                <a:gd name="T14" fmla="*/ 2147483647 w 93"/>
                <a:gd name="T15" fmla="*/ 2147483647 h 105"/>
                <a:gd name="T16" fmla="*/ 2147483647 w 93"/>
                <a:gd name="T17" fmla="*/ 2147483647 h 105"/>
                <a:gd name="T18" fmla="*/ 2147483647 w 93"/>
                <a:gd name="T19" fmla="*/ 2147483647 h 105"/>
                <a:gd name="T20" fmla="*/ 2147483647 w 93"/>
                <a:gd name="T21" fmla="*/ 2147483647 h 105"/>
                <a:gd name="T22" fmla="*/ 2147483647 w 93"/>
                <a:gd name="T23" fmla="*/ 2147483647 h 105"/>
                <a:gd name="T24" fmla="*/ 2147483647 w 93"/>
                <a:gd name="T25" fmla="*/ 2147483647 h 105"/>
                <a:gd name="T26" fmla="*/ 2147483647 w 93"/>
                <a:gd name="T27" fmla="*/ 2147483647 h 105"/>
                <a:gd name="T28" fmla="*/ 2147483647 w 93"/>
                <a:gd name="T29" fmla="*/ 2147483647 h 105"/>
                <a:gd name="T30" fmla="*/ 2147483647 w 93"/>
                <a:gd name="T31" fmla="*/ 2147483647 h 105"/>
                <a:gd name="T32" fmla="*/ 2147483647 w 93"/>
                <a:gd name="T33" fmla="*/ 2147483647 h 105"/>
                <a:gd name="T34" fmla="*/ 2147483647 w 93"/>
                <a:gd name="T35" fmla="*/ 2147483647 h 105"/>
                <a:gd name="T36" fmla="*/ 2147483647 w 93"/>
                <a:gd name="T37" fmla="*/ 2147483647 h 105"/>
                <a:gd name="T38" fmla="*/ 2147483647 w 93"/>
                <a:gd name="T39" fmla="*/ 2147483647 h 105"/>
                <a:gd name="T40" fmla="*/ 0 w 93"/>
                <a:gd name="T41" fmla="*/ 2147483647 h 105"/>
                <a:gd name="T42" fmla="*/ 2147483647 w 93"/>
                <a:gd name="T43" fmla="*/ 2147483647 h 105"/>
                <a:gd name="T44" fmla="*/ 2147483647 w 93"/>
                <a:gd name="T45" fmla="*/ 2147483647 h 105"/>
                <a:gd name="T46" fmla="*/ 2147483647 w 93"/>
                <a:gd name="T47" fmla="*/ 2147483647 h 105"/>
                <a:gd name="T48" fmla="*/ 2147483647 w 93"/>
                <a:gd name="T49" fmla="*/ 2147483647 h 105"/>
                <a:gd name="T50" fmla="*/ 2147483647 w 93"/>
                <a:gd name="T51" fmla="*/ 2147483647 h 105"/>
                <a:gd name="T52" fmla="*/ 2147483647 w 93"/>
                <a:gd name="T53" fmla="*/ 2147483647 h 105"/>
                <a:gd name="T54" fmla="*/ 2147483647 w 93"/>
                <a:gd name="T55" fmla="*/ 2147483647 h 105"/>
                <a:gd name="T56" fmla="*/ 2147483647 w 93"/>
                <a:gd name="T57" fmla="*/ 2147483647 h 105"/>
                <a:gd name="T58" fmla="*/ 2147483647 w 93"/>
                <a:gd name="T59" fmla="*/ 2147483647 h 105"/>
                <a:gd name="T60" fmla="*/ 2147483647 w 93"/>
                <a:gd name="T61" fmla="*/ 2147483647 h 105"/>
                <a:gd name="T62" fmla="*/ 2147483647 w 93"/>
                <a:gd name="T63" fmla="*/ 2147483647 h 105"/>
                <a:gd name="T64" fmla="*/ 2147483647 w 93"/>
                <a:gd name="T65" fmla="*/ 2147483647 h 105"/>
                <a:gd name="T66" fmla="*/ 2147483647 w 93"/>
                <a:gd name="T67" fmla="*/ 2147483647 h 105"/>
                <a:gd name="T68" fmla="*/ 2147483647 w 93"/>
                <a:gd name="T69" fmla="*/ 2147483647 h 105"/>
                <a:gd name="T70" fmla="*/ 2147483647 w 93"/>
                <a:gd name="T71" fmla="*/ 2147483647 h 105"/>
                <a:gd name="T72" fmla="*/ 2147483647 w 93"/>
                <a:gd name="T73" fmla="*/ 2147483647 h 105"/>
                <a:gd name="T74" fmla="*/ 2147483647 w 93"/>
                <a:gd name="T75" fmla="*/ 0 h 105"/>
                <a:gd name="T76" fmla="*/ 2147483647 w 93"/>
                <a:gd name="T77" fmla="*/ 0 h 105"/>
                <a:gd name="T78" fmla="*/ 2147483647 w 93"/>
                <a:gd name="T79" fmla="*/ 0 h 105"/>
                <a:gd name="T80" fmla="*/ 2147483647 w 93"/>
                <a:gd name="T81" fmla="*/ 0 h 105"/>
                <a:gd name="T82" fmla="*/ 2147483647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05"/>
                <a:gd name="T128" fmla="*/ 93 w 93"/>
                <a:gd name="T129" fmla="*/ 105 h 1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1" name="Freeform 76"/>
            <p:cNvSpPr>
              <a:spLocks noChangeAspect="1"/>
            </p:cNvSpPr>
            <p:nvPr/>
          </p:nvSpPr>
          <p:spPr bwMode="auto">
            <a:xfrm>
              <a:off x="7627938" y="957263"/>
              <a:ext cx="139700" cy="150812"/>
            </a:xfrm>
            <a:custGeom>
              <a:avLst/>
              <a:gdLst>
                <a:gd name="T0" fmla="*/ 2147483647 w 100"/>
                <a:gd name="T1" fmla="*/ 2147483647 h 105"/>
                <a:gd name="T2" fmla="*/ 2147483647 w 100"/>
                <a:gd name="T3" fmla="*/ 2147483647 h 105"/>
                <a:gd name="T4" fmla="*/ 2147483647 w 100"/>
                <a:gd name="T5" fmla="*/ 2147483647 h 105"/>
                <a:gd name="T6" fmla="*/ 2147483647 w 100"/>
                <a:gd name="T7" fmla="*/ 2147483647 h 105"/>
                <a:gd name="T8" fmla="*/ 2147483647 w 100"/>
                <a:gd name="T9" fmla="*/ 2147483647 h 105"/>
                <a:gd name="T10" fmla="*/ 2147483647 w 100"/>
                <a:gd name="T11" fmla="*/ 2147483647 h 105"/>
                <a:gd name="T12" fmla="*/ 2147483647 w 100"/>
                <a:gd name="T13" fmla="*/ 2147483647 h 105"/>
                <a:gd name="T14" fmla="*/ 2147483647 w 100"/>
                <a:gd name="T15" fmla="*/ 2147483647 h 105"/>
                <a:gd name="T16" fmla="*/ 2147483647 w 100"/>
                <a:gd name="T17" fmla="*/ 2147483647 h 105"/>
                <a:gd name="T18" fmla="*/ 0 w 100"/>
                <a:gd name="T19" fmla="*/ 2147483647 h 105"/>
                <a:gd name="T20" fmla="*/ 2147483647 w 100"/>
                <a:gd name="T21" fmla="*/ 0 h 105"/>
                <a:gd name="T22" fmla="*/ 2147483647 w 100"/>
                <a:gd name="T23" fmla="*/ 0 h 105"/>
                <a:gd name="T24" fmla="*/ 2147483647 w 100"/>
                <a:gd name="T25" fmla="*/ 214748364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05"/>
                <a:gd name="T41" fmla="*/ 100 w 100"/>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2" name="Freeform 77"/>
            <p:cNvSpPr>
              <a:spLocks noChangeAspect="1"/>
            </p:cNvSpPr>
            <p:nvPr/>
          </p:nvSpPr>
          <p:spPr bwMode="auto">
            <a:xfrm>
              <a:off x="7761288" y="957263"/>
              <a:ext cx="142875" cy="150812"/>
            </a:xfrm>
            <a:custGeom>
              <a:avLst/>
              <a:gdLst>
                <a:gd name="T0" fmla="*/ 2147483647 w 100"/>
                <a:gd name="T1" fmla="*/ 2147483647 h 105"/>
                <a:gd name="T2" fmla="*/ 2147483647 w 100"/>
                <a:gd name="T3" fmla="*/ 2147483647 h 105"/>
                <a:gd name="T4" fmla="*/ 2147483647 w 100"/>
                <a:gd name="T5" fmla="*/ 2147483647 h 105"/>
                <a:gd name="T6" fmla="*/ 2147483647 w 100"/>
                <a:gd name="T7" fmla="*/ 2147483647 h 105"/>
                <a:gd name="T8" fmla="*/ 2147483647 w 100"/>
                <a:gd name="T9" fmla="*/ 2147483647 h 105"/>
                <a:gd name="T10" fmla="*/ 2147483647 w 100"/>
                <a:gd name="T11" fmla="*/ 2147483647 h 105"/>
                <a:gd name="T12" fmla="*/ 2147483647 w 100"/>
                <a:gd name="T13" fmla="*/ 2147483647 h 105"/>
                <a:gd name="T14" fmla="*/ 2147483647 w 100"/>
                <a:gd name="T15" fmla="*/ 2147483647 h 105"/>
                <a:gd name="T16" fmla="*/ 2147483647 w 100"/>
                <a:gd name="T17" fmla="*/ 2147483647 h 105"/>
                <a:gd name="T18" fmla="*/ 2147483647 w 100"/>
                <a:gd name="T19" fmla="*/ 2147483647 h 105"/>
                <a:gd name="T20" fmla="*/ 2147483647 w 100"/>
                <a:gd name="T21" fmla="*/ 2147483647 h 105"/>
                <a:gd name="T22" fmla="*/ 2147483647 w 100"/>
                <a:gd name="T23" fmla="*/ 2147483647 h 105"/>
                <a:gd name="T24" fmla="*/ 2147483647 w 100"/>
                <a:gd name="T25" fmla="*/ 2147483647 h 105"/>
                <a:gd name="T26" fmla="*/ 2147483647 w 100"/>
                <a:gd name="T27" fmla="*/ 2147483647 h 105"/>
                <a:gd name="T28" fmla="*/ 2147483647 w 100"/>
                <a:gd name="T29" fmla="*/ 2147483647 h 105"/>
                <a:gd name="T30" fmla="*/ 2147483647 w 100"/>
                <a:gd name="T31" fmla="*/ 2147483647 h 105"/>
                <a:gd name="T32" fmla="*/ 2147483647 w 100"/>
                <a:gd name="T33" fmla="*/ 2147483647 h 105"/>
                <a:gd name="T34" fmla="*/ 2147483647 w 100"/>
                <a:gd name="T35" fmla="*/ 2147483647 h 105"/>
                <a:gd name="T36" fmla="*/ 2147483647 w 100"/>
                <a:gd name="T37" fmla="*/ 2147483647 h 105"/>
                <a:gd name="T38" fmla="*/ 2147483647 w 100"/>
                <a:gd name="T39" fmla="*/ 2147483647 h 105"/>
                <a:gd name="T40" fmla="*/ 2147483647 w 100"/>
                <a:gd name="T41" fmla="*/ 2147483647 h 105"/>
                <a:gd name="T42" fmla="*/ 2147483647 w 100"/>
                <a:gd name="T43" fmla="*/ 2147483647 h 105"/>
                <a:gd name="T44" fmla="*/ 2147483647 w 100"/>
                <a:gd name="T45" fmla="*/ 2147483647 h 105"/>
                <a:gd name="T46" fmla="*/ 2147483647 w 100"/>
                <a:gd name="T47" fmla="*/ 2147483647 h 105"/>
                <a:gd name="T48" fmla="*/ 2147483647 w 100"/>
                <a:gd name="T49" fmla="*/ 2147483647 h 105"/>
                <a:gd name="T50" fmla="*/ 2147483647 w 100"/>
                <a:gd name="T51" fmla="*/ 2147483647 h 105"/>
                <a:gd name="T52" fmla="*/ 2147483647 w 100"/>
                <a:gd name="T53" fmla="*/ 2147483647 h 105"/>
                <a:gd name="T54" fmla="*/ 2147483647 w 100"/>
                <a:gd name="T55" fmla="*/ 2147483647 h 105"/>
                <a:gd name="T56" fmla="*/ 2147483647 w 100"/>
                <a:gd name="T57" fmla="*/ 2147483647 h 105"/>
                <a:gd name="T58" fmla="*/ 2147483647 w 100"/>
                <a:gd name="T59" fmla="*/ 2147483647 h 105"/>
                <a:gd name="T60" fmla="*/ 0 w 100"/>
                <a:gd name="T61" fmla="*/ 2147483647 h 105"/>
                <a:gd name="T62" fmla="*/ 2147483647 w 100"/>
                <a:gd name="T63" fmla="*/ 0 h 105"/>
                <a:gd name="T64" fmla="*/ 2147483647 w 100"/>
                <a:gd name="T65" fmla="*/ 0 h 105"/>
                <a:gd name="T66" fmla="*/ 2147483647 w 100"/>
                <a:gd name="T67" fmla="*/ 2147483647 h 105"/>
                <a:gd name="T68" fmla="*/ 2147483647 w 100"/>
                <a:gd name="T69" fmla="*/ 2147483647 h 105"/>
                <a:gd name="T70" fmla="*/ 2147483647 w 100"/>
                <a:gd name="T71" fmla="*/ 2147483647 h 105"/>
                <a:gd name="T72" fmla="*/ 2147483647 w 100"/>
                <a:gd name="T73" fmla="*/ 2147483647 h 105"/>
                <a:gd name="T74" fmla="*/ 2147483647 w 100"/>
                <a:gd name="T75" fmla="*/ 2147483647 h 105"/>
                <a:gd name="T76" fmla="*/ 2147483647 w 100"/>
                <a:gd name="T77" fmla="*/ 2147483647 h 105"/>
                <a:gd name="T78" fmla="*/ 2147483647 w 100"/>
                <a:gd name="T79" fmla="*/ 2147483647 h 105"/>
                <a:gd name="T80" fmla="*/ 2147483647 w 100"/>
                <a:gd name="T81" fmla="*/ 2147483647 h 105"/>
                <a:gd name="T82" fmla="*/ 2147483647 w 100"/>
                <a:gd name="T83" fmla="*/ 2147483647 h 105"/>
                <a:gd name="T84" fmla="*/ 2147483647 w 100"/>
                <a:gd name="T85" fmla="*/ 2147483647 h 105"/>
                <a:gd name="T86" fmla="*/ 2147483647 w 100"/>
                <a:gd name="T87" fmla="*/ 2147483647 h 105"/>
                <a:gd name="T88" fmla="*/ 2147483647 w 100"/>
                <a:gd name="T89" fmla="*/ 2147483647 h 105"/>
                <a:gd name="T90" fmla="*/ 2147483647 w 100"/>
                <a:gd name="T91" fmla="*/ 2147483647 h 105"/>
                <a:gd name="T92" fmla="*/ 2147483647 w 100"/>
                <a:gd name="T93" fmla="*/ 2147483647 h 105"/>
                <a:gd name="T94" fmla="*/ 2147483647 w 100"/>
                <a:gd name="T95" fmla="*/ 2147483647 h 105"/>
                <a:gd name="T96" fmla="*/ 2147483647 w 100"/>
                <a:gd name="T97" fmla="*/ 2147483647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
                <a:gd name="T148" fmla="*/ 0 h 105"/>
                <a:gd name="T149" fmla="*/ 100 w 100"/>
                <a:gd name="T150" fmla="*/ 105 h 1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3" name="Freeform 78"/>
            <p:cNvSpPr>
              <a:spLocks noChangeAspect="1"/>
            </p:cNvSpPr>
            <p:nvPr/>
          </p:nvSpPr>
          <p:spPr bwMode="auto">
            <a:xfrm>
              <a:off x="7921625" y="957263"/>
              <a:ext cx="142875" cy="150812"/>
            </a:xfrm>
            <a:custGeom>
              <a:avLst/>
              <a:gdLst>
                <a:gd name="T0" fmla="*/ 2147483647 w 104"/>
                <a:gd name="T1" fmla="*/ 2147483647 h 105"/>
                <a:gd name="T2" fmla="*/ 2147483647 w 104"/>
                <a:gd name="T3" fmla="*/ 2147483647 h 105"/>
                <a:gd name="T4" fmla="*/ 0 w 104"/>
                <a:gd name="T5" fmla="*/ 0 h 105"/>
                <a:gd name="T6" fmla="*/ 2147483647 w 104"/>
                <a:gd name="T7" fmla="*/ 0 h 105"/>
                <a:gd name="T8" fmla="*/ 2147483647 w 104"/>
                <a:gd name="T9" fmla="*/ 2147483647 h 105"/>
                <a:gd name="T10" fmla="*/ 2147483647 w 104"/>
                <a:gd name="T11" fmla="*/ 0 h 105"/>
                <a:gd name="T12" fmla="*/ 2147483647 w 104"/>
                <a:gd name="T13" fmla="*/ 0 h 105"/>
                <a:gd name="T14" fmla="*/ 2147483647 w 104"/>
                <a:gd name="T15" fmla="*/ 2147483647 h 10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05"/>
                <a:gd name="T26" fmla="*/ 104 w 104"/>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05">
                  <a:moveTo>
                    <a:pt x="44" y="104"/>
                  </a:moveTo>
                  <a:lnTo>
                    <a:pt x="16" y="104"/>
                  </a:lnTo>
                  <a:lnTo>
                    <a:pt x="0" y="0"/>
                  </a:lnTo>
                  <a:lnTo>
                    <a:pt x="23" y="0"/>
                  </a:lnTo>
                  <a:lnTo>
                    <a:pt x="34" y="83"/>
                  </a:lnTo>
                  <a:lnTo>
                    <a:pt x="80" y="0"/>
                  </a:lnTo>
                  <a:lnTo>
                    <a:pt x="103" y="0"/>
                  </a:lnTo>
                  <a:lnTo>
                    <a:pt x="44" y="10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4" name="Freeform 79"/>
            <p:cNvSpPr>
              <a:spLocks noChangeAspect="1"/>
            </p:cNvSpPr>
            <p:nvPr/>
          </p:nvSpPr>
          <p:spPr bwMode="auto">
            <a:xfrm>
              <a:off x="8056563" y="957263"/>
              <a:ext cx="65087" cy="150812"/>
            </a:xfrm>
            <a:custGeom>
              <a:avLst/>
              <a:gdLst>
                <a:gd name="T0" fmla="*/ 2147483647 w 46"/>
                <a:gd name="T1" fmla="*/ 2147483647 h 105"/>
                <a:gd name="T2" fmla="*/ 0 w 46"/>
                <a:gd name="T3" fmla="*/ 2147483647 h 105"/>
                <a:gd name="T4" fmla="*/ 2147483647 w 46"/>
                <a:gd name="T5" fmla="*/ 0 h 105"/>
                <a:gd name="T6" fmla="*/ 2147483647 w 46"/>
                <a:gd name="T7" fmla="*/ 0 h 105"/>
                <a:gd name="T8" fmla="*/ 2147483647 w 46"/>
                <a:gd name="T9" fmla="*/ 2147483647 h 105"/>
                <a:gd name="T10" fmla="*/ 0 60000 65536"/>
                <a:gd name="T11" fmla="*/ 0 60000 65536"/>
                <a:gd name="T12" fmla="*/ 0 60000 65536"/>
                <a:gd name="T13" fmla="*/ 0 60000 65536"/>
                <a:gd name="T14" fmla="*/ 0 60000 65536"/>
                <a:gd name="T15" fmla="*/ 0 w 46"/>
                <a:gd name="T16" fmla="*/ 0 h 105"/>
                <a:gd name="T17" fmla="*/ 46 w 46"/>
                <a:gd name="T18" fmla="*/ 105 h 105"/>
              </a:gdLst>
              <a:ahLst/>
              <a:cxnLst>
                <a:cxn ang="T10">
                  <a:pos x="T0" y="T1"/>
                </a:cxn>
                <a:cxn ang="T11">
                  <a:pos x="T2" y="T3"/>
                </a:cxn>
                <a:cxn ang="T12">
                  <a:pos x="T4" y="T5"/>
                </a:cxn>
                <a:cxn ang="T13">
                  <a:pos x="T6" y="T7"/>
                </a:cxn>
                <a:cxn ang="T14">
                  <a:pos x="T8" y="T9"/>
                </a:cxn>
              </a:cxnLst>
              <a:rect l="T15" t="T16" r="T17" b="T18"/>
              <a:pathLst>
                <a:path w="46" h="105">
                  <a:moveTo>
                    <a:pt x="23" y="104"/>
                  </a:moveTo>
                  <a:lnTo>
                    <a:pt x="0" y="104"/>
                  </a:lnTo>
                  <a:lnTo>
                    <a:pt x="22" y="0"/>
                  </a:lnTo>
                  <a:lnTo>
                    <a:pt x="45" y="0"/>
                  </a:lnTo>
                  <a:lnTo>
                    <a:pt x="23" y="10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5" name="Freeform 80"/>
            <p:cNvSpPr>
              <a:spLocks noChangeAspect="1"/>
            </p:cNvSpPr>
            <p:nvPr/>
          </p:nvSpPr>
          <p:spPr bwMode="auto">
            <a:xfrm>
              <a:off x="8121650" y="955675"/>
              <a:ext cx="138113" cy="157163"/>
            </a:xfrm>
            <a:custGeom>
              <a:avLst/>
              <a:gdLst>
                <a:gd name="T0" fmla="*/ 2147483647 w 98"/>
                <a:gd name="T1" fmla="*/ 2147483647 h 110"/>
                <a:gd name="T2" fmla="*/ 2147483647 w 98"/>
                <a:gd name="T3" fmla="*/ 2147483647 h 110"/>
                <a:gd name="T4" fmla="*/ 2147483647 w 98"/>
                <a:gd name="T5" fmla="*/ 2147483647 h 110"/>
                <a:gd name="T6" fmla="*/ 2147483647 w 98"/>
                <a:gd name="T7" fmla="*/ 2147483647 h 110"/>
                <a:gd name="T8" fmla="*/ 2147483647 w 98"/>
                <a:gd name="T9" fmla="*/ 2147483647 h 110"/>
                <a:gd name="T10" fmla="*/ 2147483647 w 98"/>
                <a:gd name="T11" fmla="*/ 2147483647 h 110"/>
                <a:gd name="T12" fmla="*/ 2147483647 w 98"/>
                <a:gd name="T13" fmla="*/ 2147483647 h 110"/>
                <a:gd name="T14" fmla="*/ 2147483647 w 98"/>
                <a:gd name="T15" fmla="*/ 2147483647 h 110"/>
                <a:gd name="T16" fmla="*/ 2147483647 w 98"/>
                <a:gd name="T17" fmla="*/ 2147483647 h 110"/>
                <a:gd name="T18" fmla="*/ 2147483647 w 98"/>
                <a:gd name="T19" fmla="*/ 2147483647 h 110"/>
                <a:gd name="T20" fmla="*/ 2147483647 w 98"/>
                <a:gd name="T21" fmla="*/ 2147483647 h 110"/>
                <a:gd name="T22" fmla="*/ 2147483647 w 98"/>
                <a:gd name="T23" fmla="*/ 2147483647 h 110"/>
                <a:gd name="T24" fmla="*/ 2147483647 w 98"/>
                <a:gd name="T25" fmla="*/ 2147483647 h 110"/>
                <a:gd name="T26" fmla="*/ 2147483647 w 98"/>
                <a:gd name="T27" fmla="*/ 2147483647 h 110"/>
                <a:gd name="T28" fmla="*/ 2147483647 w 98"/>
                <a:gd name="T29" fmla="*/ 2147483647 h 110"/>
                <a:gd name="T30" fmla="*/ 2147483647 w 98"/>
                <a:gd name="T31" fmla="*/ 2147483647 h 110"/>
                <a:gd name="T32" fmla="*/ 2147483647 w 98"/>
                <a:gd name="T33" fmla="*/ 2147483647 h 110"/>
                <a:gd name="T34" fmla="*/ 2147483647 w 98"/>
                <a:gd name="T35" fmla="*/ 2147483647 h 110"/>
                <a:gd name="T36" fmla="*/ 2147483647 w 98"/>
                <a:gd name="T37" fmla="*/ 2147483647 h 110"/>
                <a:gd name="T38" fmla="*/ 2147483647 w 98"/>
                <a:gd name="T39" fmla="*/ 2147483647 h 110"/>
                <a:gd name="T40" fmla="*/ 2147483647 w 98"/>
                <a:gd name="T41" fmla="*/ 2147483647 h 110"/>
                <a:gd name="T42" fmla="*/ 2147483647 w 98"/>
                <a:gd name="T43" fmla="*/ 2147483647 h 110"/>
                <a:gd name="T44" fmla="*/ 2147483647 w 98"/>
                <a:gd name="T45" fmla="*/ 2147483647 h 110"/>
                <a:gd name="T46" fmla="*/ 2147483647 w 98"/>
                <a:gd name="T47" fmla="*/ 2147483647 h 110"/>
                <a:gd name="T48" fmla="*/ 2147483647 w 98"/>
                <a:gd name="T49" fmla="*/ 2147483647 h 110"/>
                <a:gd name="T50" fmla="*/ 2147483647 w 98"/>
                <a:gd name="T51" fmla="*/ 2147483647 h 110"/>
                <a:gd name="T52" fmla="*/ 2147483647 w 98"/>
                <a:gd name="T53" fmla="*/ 2147483647 h 110"/>
                <a:gd name="T54" fmla="*/ 0 w 98"/>
                <a:gd name="T55" fmla="*/ 2147483647 h 110"/>
                <a:gd name="T56" fmla="*/ 2147483647 w 98"/>
                <a:gd name="T57" fmla="*/ 2147483647 h 110"/>
                <a:gd name="T58" fmla="*/ 2147483647 w 98"/>
                <a:gd name="T59" fmla="*/ 2147483647 h 110"/>
                <a:gd name="T60" fmla="*/ 2147483647 w 98"/>
                <a:gd name="T61" fmla="*/ 2147483647 h 110"/>
                <a:gd name="T62" fmla="*/ 2147483647 w 98"/>
                <a:gd name="T63" fmla="*/ 2147483647 h 110"/>
                <a:gd name="T64" fmla="*/ 2147483647 w 98"/>
                <a:gd name="T65" fmla="*/ 2147483647 h 110"/>
                <a:gd name="T66" fmla="*/ 2147483647 w 98"/>
                <a:gd name="T67" fmla="*/ 2147483647 h 110"/>
                <a:gd name="T68" fmla="*/ 2147483647 w 98"/>
                <a:gd name="T69" fmla="*/ 2147483647 h 110"/>
                <a:gd name="T70" fmla="*/ 2147483647 w 98"/>
                <a:gd name="T71" fmla="*/ 2147483647 h 110"/>
                <a:gd name="T72" fmla="*/ 2147483647 w 98"/>
                <a:gd name="T73" fmla="*/ 0 h 110"/>
                <a:gd name="T74" fmla="*/ 2147483647 w 98"/>
                <a:gd name="T75" fmla="*/ 0 h 110"/>
                <a:gd name="T76" fmla="*/ 2147483647 w 98"/>
                <a:gd name="T77" fmla="*/ 2147483647 h 110"/>
                <a:gd name="T78" fmla="*/ 2147483647 w 98"/>
                <a:gd name="T79" fmla="*/ 2147483647 h 110"/>
                <a:gd name="T80" fmla="*/ 2147483647 w 98"/>
                <a:gd name="T81" fmla="*/ 2147483647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110"/>
                <a:gd name="T125" fmla="*/ 98 w 98"/>
                <a:gd name="T126" fmla="*/ 110 h 1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6" name="Freeform 81"/>
            <p:cNvSpPr>
              <a:spLocks noChangeAspect="1"/>
            </p:cNvSpPr>
            <p:nvPr/>
          </p:nvSpPr>
          <p:spPr bwMode="auto">
            <a:xfrm>
              <a:off x="8258175" y="957263"/>
              <a:ext cx="138113" cy="150812"/>
            </a:xfrm>
            <a:custGeom>
              <a:avLst/>
              <a:gdLst>
                <a:gd name="T0" fmla="*/ 2147483647 w 99"/>
                <a:gd name="T1" fmla="*/ 2147483647 h 105"/>
                <a:gd name="T2" fmla="*/ 2147483647 w 99"/>
                <a:gd name="T3" fmla="*/ 2147483647 h 105"/>
                <a:gd name="T4" fmla="*/ 2147483647 w 99"/>
                <a:gd name="T5" fmla="*/ 2147483647 h 105"/>
                <a:gd name="T6" fmla="*/ 2147483647 w 99"/>
                <a:gd name="T7" fmla="*/ 2147483647 h 105"/>
                <a:gd name="T8" fmla="*/ 2147483647 w 99"/>
                <a:gd name="T9" fmla="*/ 2147483647 h 105"/>
                <a:gd name="T10" fmla="*/ 2147483647 w 99"/>
                <a:gd name="T11" fmla="*/ 2147483647 h 105"/>
                <a:gd name="T12" fmla="*/ 2147483647 w 99"/>
                <a:gd name="T13" fmla="*/ 2147483647 h 105"/>
                <a:gd name="T14" fmla="*/ 2147483647 w 99"/>
                <a:gd name="T15" fmla="*/ 2147483647 h 105"/>
                <a:gd name="T16" fmla="*/ 2147483647 w 99"/>
                <a:gd name="T17" fmla="*/ 2147483647 h 105"/>
                <a:gd name="T18" fmla="*/ 0 w 99"/>
                <a:gd name="T19" fmla="*/ 2147483647 h 105"/>
                <a:gd name="T20" fmla="*/ 2147483647 w 99"/>
                <a:gd name="T21" fmla="*/ 0 h 105"/>
                <a:gd name="T22" fmla="*/ 2147483647 w 99"/>
                <a:gd name="T23" fmla="*/ 0 h 105"/>
                <a:gd name="T24" fmla="*/ 2147483647 w 99"/>
                <a:gd name="T25" fmla="*/ 214748364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105"/>
                <a:gd name="T41" fmla="*/ 99 w 99"/>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dirty="0"/>
            </a:p>
          </p:txBody>
        </p:sp>
        <p:sp>
          <p:nvSpPr>
            <p:cNvPr id="2087" name="Rectangle 82"/>
            <p:cNvSpPr>
              <a:spLocks noChangeAspect="1" noChangeArrowheads="1"/>
            </p:cNvSpPr>
            <p:nvPr/>
          </p:nvSpPr>
          <p:spPr bwMode="auto">
            <a:xfrm>
              <a:off x="6684963" y="901700"/>
              <a:ext cx="1711325" cy="15875"/>
            </a:xfrm>
            <a:prstGeom prst="rect">
              <a:avLst/>
            </a:prstGeom>
            <a:solidFill>
              <a:schemeClr val="bg1"/>
            </a:solidFill>
            <a:ln w="12700">
              <a:solidFill>
                <a:srgbClr val="FF0000"/>
              </a:solidFill>
              <a:miter lim="800000"/>
              <a:headEnd/>
              <a:tailEnd/>
            </a:ln>
          </p:spPr>
          <p:txBody>
            <a:bodyPr wrap="none" anchor="ctr"/>
            <a:lstStyle/>
            <a:p>
              <a:pPr algn="l">
                <a:spcBef>
                  <a:spcPct val="0"/>
                </a:spcBef>
              </a:pPr>
              <a:endParaRPr lang="en-US" dirty="0">
                <a:solidFill>
                  <a:srgbClr val="000000"/>
                </a:solidFill>
              </a:endParaRPr>
            </a:p>
          </p:txBody>
        </p:sp>
        <p:sp>
          <p:nvSpPr>
            <p:cNvPr id="2088" name="Text Box 83"/>
            <p:cNvSpPr txBox="1">
              <a:spLocks noChangeAspect="1" noChangeArrowheads="1"/>
            </p:cNvSpPr>
            <p:nvPr/>
          </p:nvSpPr>
          <p:spPr bwMode="auto">
            <a:xfrm>
              <a:off x="8305800" y="879475"/>
              <a:ext cx="260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50000"/>
                </a:spcBef>
                <a:spcAft>
                  <a:spcPct val="0"/>
                </a:spcAft>
                <a:defRPr>
                  <a:solidFill>
                    <a:schemeClr val="tx1"/>
                  </a:solidFill>
                  <a:latin typeface="Arial" charset="0"/>
                  <a:cs typeface="Arial" charset="0"/>
                </a:defRPr>
              </a:lvl6pPr>
              <a:lvl7pPr marL="2971800" indent="-228600" algn="ctr" eaLnBrk="0" fontAlgn="base" hangingPunct="0">
                <a:spcBef>
                  <a:spcPct val="50000"/>
                </a:spcBef>
                <a:spcAft>
                  <a:spcPct val="0"/>
                </a:spcAft>
                <a:defRPr>
                  <a:solidFill>
                    <a:schemeClr val="tx1"/>
                  </a:solidFill>
                  <a:latin typeface="Arial" charset="0"/>
                  <a:cs typeface="Arial" charset="0"/>
                </a:defRPr>
              </a:lvl7pPr>
              <a:lvl8pPr marL="3429000" indent="-228600" algn="ctr" eaLnBrk="0" fontAlgn="base" hangingPunct="0">
                <a:spcBef>
                  <a:spcPct val="50000"/>
                </a:spcBef>
                <a:spcAft>
                  <a:spcPct val="0"/>
                </a:spcAft>
                <a:defRPr>
                  <a:solidFill>
                    <a:schemeClr val="tx1"/>
                  </a:solidFill>
                  <a:latin typeface="Arial" charset="0"/>
                  <a:cs typeface="Arial" charset="0"/>
                </a:defRPr>
              </a:lvl8pPr>
              <a:lvl9pPr marL="3886200" indent="-228600" algn="ctr" eaLnBrk="0" fontAlgn="base" hangingPunct="0">
                <a:spcBef>
                  <a:spcPct val="50000"/>
                </a:spcBef>
                <a:spcAft>
                  <a:spcPct val="0"/>
                </a:spcAft>
                <a:defRPr>
                  <a:solidFill>
                    <a:schemeClr val="tx1"/>
                  </a:solidFill>
                  <a:latin typeface="Arial" charset="0"/>
                  <a:cs typeface="Arial" charset="0"/>
                </a:defRPr>
              </a:lvl9pPr>
            </a:lstStyle>
            <a:p>
              <a:pPr algn="l">
                <a:spcBef>
                  <a:spcPct val="0"/>
                </a:spcBef>
                <a:defRPr/>
              </a:pPr>
              <a:r>
                <a:rPr lang="en-US" sz="1200" b="1" dirty="0" smtClean="0">
                  <a:solidFill>
                    <a:srgbClr val="000000"/>
                  </a:solidFill>
                </a:rPr>
                <a:t>®</a:t>
              </a:r>
            </a:p>
          </p:txBody>
        </p:sp>
      </p:grpSp>
      <p:cxnSp>
        <p:nvCxnSpPr>
          <p:cNvPr id="111" name="Straight Connector 111"/>
          <p:cNvCxnSpPr/>
          <p:nvPr userDrawn="1"/>
        </p:nvCxnSpPr>
        <p:spPr>
          <a:xfrm>
            <a:off x="0" y="1827213"/>
            <a:ext cx="9144000"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8"/>
          <p:cNvCxnSpPr/>
          <p:nvPr userDrawn="1"/>
        </p:nvCxnSpPr>
        <p:spPr>
          <a:xfrm>
            <a:off x="0" y="5029200"/>
            <a:ext cx="914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54" name="Rectangle 3"/>
          <p:cNvSpPr>
            <a:spLocks noGrp="1" noChangeArrowheads="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Title Placeholder 1"/>
          <p:cNvSpPr>
            <a:spLocks noGrp="1"/>
          </p:cNvSpPr>
          <p:nvPr>
            <p:ph type="title"/>
          </p:nvPr>
        </p:nvSpPr>
        <p:spPr bwMode="auto">
          <a:xfrm>
            <a:off x="2286000" y="93663"/>
            <a:ext cx="6735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300"/>
        </a:spcBef>
        <a:spcAft>
          <a:spcPts val="300"/>
        </a:spcAft>
        <a:buClr>
          <a:schemeClr val="tx1"/>
        </a:buClr>
        <a:buSzPct val="8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300"/>
        </a:spcBef>
        <a:spcAft>
          <a:spcPts val="300"/>
        </a:spcAft>
        <a:buClr>
          <a:srgbClr val="006699"/>
        </a:buClr>
        <a:buSzPct val="85000"/>
        <a:buFont typeface="Wingdings" pitchFamily="2" charset="2"/>
        <a:buChar char="§"/>
        <a:defRPr sz="2800">
          <a:solidFill>
            <a:schemeClr val="tx1"/>
          </a:solidFill>
          <a:latin typeface="+mn-lt"/>
        </a:defRPr>
      </a:lvl2pPr>
      <a:lvl3pPr marL="1143000" indent="-228600" algn="l" rtl="0" eaLnBrk="0" fontAlgn="base" hangingPunct="0">
        <a:spcBef>
          <a:spcPts val="300"/>
        </a:spcBef>
        <a:spcAft>
          <a:spcPts val="300"/>
        </a:spcAft>
        <a:buClr>
          <a:schemeClr val="tx1"/>
        </a:buClr>
        <a:buSzPct val="85000"/>
        <a:buFont typeface="Wingdings" pitchFamily="2" charset="2"/>
        <a:buChar char="§"/>
        <a:defRPr sz="2400">
          <a:solidFill>
            <a:schemeClr val="tx1"/>
          </a:solidFill>
          <a:latin typeface="+mn-lt"/>
        </a:defRPr>
      </a:lvl3pPr>
      <a:lvl4pPr marL="1600200" indent="-228600" algn="l" rtl="0" eaLnBrk="0" fontAlgn="base" hangingPunct="0">
        <a:spcBef>
          <a:spcPts val="300"/>
        </a:spcBef>
        <a:spcAft>
          <a:spcPts val="300"/>
        </a:spcAft>
        <a:buClr>
          <a:srgbClr val="006699"/>
        </a:buClr>
        <a:buSzPct val="85000"/>
        <a:buFont typeface="Wingdings" pitchFamily="2" charset="2"/>
        <a:buChar char="§"/>
        <a:defRPr sz="2000">
          <a:solidFill>
            <a:schemeClr val="tx1"/>
          </a:solidFill>
          <a:latin typeface="+mn-lt"/>
        </a:defRPr>
      </a:lvl4pPr>
      <a:lvl5pPr marL="2057400" indent="-228600" algn="l" rtl="0" eaLnBrk="0" fontAlgn="base" hangingPunct="0">
        <a:spcBef>
          <a:spcPts val="300"/>
        </a:spcBef>
        <a:spcAft>
          <a:spcPts val="300"/>
        </a:spcAft>
        <a:buClr>
          <a:srgbClr val="006699"/>
        </a:buClr>
        <a:buSzPct val="85000"/>
        <a:buFont typeface="Arial" charset="0"/>
        <a:buChar char="­"/>
        <a:defRPr sz="2000">
          <a:solidFill>
            <a:schemeClr val="tx1"/>
          </a:solidFill>
          <a:latin typeface="+mn-lt"/>
        </a:defRPr>
      </a:lvl5pPr>
      <a:lvl6pPr marL="2514600" indent="-228600" algn="l" rtl="0" fontAlgn="base">
        <a:spcBef>
          <a:spcPts val="300"/>
        </a:spcBef>
        <a:spcAft>
          <a:spcPts val="300"/>
        </a:spcAft>
        <a:buClr>
          <a:srgbClr val="006699"/>
        </a:buClr>
        <a:buSzPct val="85000"/>
        <a:buFont typeface="Arial" charset="0"/>
        <a:buChar char="­"/>
        <a:defRPr sz="2000">
          <a:solidFill>
            <a:schemeClr val="tx1"/>
          </a:solidFill>
          <a:latin typeface="+mn-lt"/>
        </a:defRPr>
      </a:lvl6pPr>
      <a:lvl7pPr marL="2971800" indent="-228600" algn="l" rtl="0" fontAlgn="base">
        <a:spcBef>
          <a:spcPts val="300"/>
        </a:spcBef>
        <a:spcAft>
          <a:spcPts val="300"/>
        </a:spcAft>
        <a:buClr>
          <a:srgbClr val="006699"/>
        </a:buClr>
        <a:buSzPct val="85000"/>
        <a:buFont typeface="Arial" charset="0"/>
        <a:buChar char="­"/>
        <a:defRPr sz="2000">
          <a:solidFill>
            <a:schemeClr val="tx1"/>
          </a:solidFill>
          <a:latin typeface="+mn-lt"/>
        </a:defRPr>
      </a:lvl7pPr>
      <a:lvl8pPr marL="3429000" indent="-228600" algn="l" rtl="0" fontAlgn="base">
        <a:spcBef>
          <a:spcPts val="300"/>
        </a:spcBef>
        <a:spcAft>
          <a:spcPts val="300"/>
        </a:spcAft>
        <a:buClr>
          <a:srgbClr val="006699"/>
        </a:buClr>
        <a:buSzPct val="85000"/>
        <a:buFont typeface="Arial" charset="0"/>
        <a:buChar char="­"/>
        <a:defRPr sz="2000">
          <a:solidFill>
            <a:schemeClr val="tx1"/>
          </a:solidFill>
          <a:latin typeface="+mn-lt"/>
        </a:defRPr>
      </a:lvl8pPr>
      <a:lvl9pPr marL="3886200" indent="-228600" algn="l" rtl="0" fontAlgn="base">
        <a:spcBef>
          <a:spcPts val="300"/>
        </a:spcBef>
        <a:spcAft>
          <a:spcPts val="300"/>
        </a:spcAft>
        <a:buClr>
          <a:srgbClr val="006699"/>
        </a:buClr>
        <a:buSzPct val="85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defRPr>
            </a:lvl1pPr>
          </a:lstStyle>
          <a:p>
            <a:pPr>
              <a:defRPr/>
            </a:pPr>
            <a:endParaRPr lang="en-US" dirty="0"/>
          </a:p>
        </p:txBody>
      </p:sp>
      <p:sp>
        <p:nvSpPr>
          <p:cNvPr id="145411"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a:solidFill>
                  <a:srgbClr val="000000"/>
                </a:solidFill>
                <a:latin typeface="Times" pitchFamily="18" charset="0"/>
              </a:defRPr>
            </a:lvl1pPr>
          </a:lstStyle>
          <a:p>
            <a:pPr>
              <a:defRPr/>
            </a:pPr>
            <a:endParaRPr lang="en-US" dirty="0"/>
          </a:p>
        </p:txBody>
      </p:sp>
      <p:sp>
        <p:nvSpPr>
          <p:cNvPr id="145412" name="Rectangle 4"/>
          <p:cNvSpPr>
            <a:spLocks noGrp="1" noChangeArrowheads="1"/>
          </p:cNvSpPr>
          <p:nvPr>
            <p:ph type="sldNum" sz="quarter" idx="4"/>
          </p:nvPr>
        </p:nvSpPr>
        <p:spPr bwMode="auto">
          <a:xfrm>
            <a:off x="7086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defRPr>
            </a:lvl1pPr>
          </a:lstStyle>
          <a:p>
            <a:pPr>
              <a:defRPr/>
            </a:pPr>
            <a:fld id="{F7ADAC75-D109-49EC-978A-43D474AB37F6}" type="slidenum">
              <a:rPr lang="en-US"/>
              <a:pPr>
                <a:defRPr/>
              </a:pPr>
              <a:t>‹#›</a:t>
            </a:fld>
            <a:endParaRPr lang="en-US" dirty="0"/>
          </a:p>
        </p:txBody>
      </p:sp>
      <p:sp>
        <p:nvSpPr>
          <p:cNvPr id="3077" name="Rectangle 6"/>
          <p:cNvSpPr>
            <a:spLocks noGrp="1" noChangeArrowheads="1"/>
          </p:cNvSpPr>
          <p:nvPr>
            <p:ph type="title"/>
          </p:nvPr>
        </p:nvSpPr>
        <p:spPr bwMode="auto">
          <a:xfrm>
            <a:off x="381000" y="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smtClean="0"/>
              <a:t>Header text</a:t>
            </a:r>
          </a:p>
        </p:txBody>
      </p:sp>
      <p:sp>
        <p:nvSpPr>
          <p:cNvPr id="3078" name="Rectangle 7"/>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US" smtClean="0"/>
              <a:t>Level One Text</a:t>
            </a:r>
          </a:p>
          <a:p>
            <a:pPr lvl="1"/>
            <a:r>
              <a:rPr lang="en-US" smtClean="0"/>
              <a:t>Level Two Text</a:t>
            </a:r>
          </a:p>
          <a:p>
            <a:pPr lvl="2"/>
            <a:r>
              <a:rPr lang="en-US" smtClean="0"/>
              <a:t>Level Three Text</a:t>
            </a:r>
          </a:p>
          <a:p>
            <a:pPr lvl="3"/>
            <a:r>
              <a:rPr lang="en-US" smtClean="0"/>
              <a:t>Level Four Text</a:t>
            </a:r>
          </a:p>
          <a:p>
            <a:pPr lvl="4"/>
            <a:r>
              <a:rPr lang="en-US" smtClean="0"/>
              <a:t>Level Five Text</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hf hdr="0" ftr="0" dt="0"/>
  <p:txStyles>
    <p:titleStyle>
      <a:lvl1pPr algn="r" rtl="0" eaLnBrk="0" fontAlgn="base" hangingPunct="0">
        <a:spcBef>
          <a:spcPct val="0"/>
        </a:spcBef>
        <a:spcAft>
          <a:spcPct val="0"/>
        </a:spcAft>
        <a:defRPr sz="3400">
          <a:solidFill>
            <a:schemeClr val="bg1"/>
          </a:solidFill>
          <a:latin typeface="+mj-lt"/>
          <a:ea typeface="+mj-ea"/>
          <a:cs typeface="+mj-cs"/>
        </a:defRPr>
      </a:lvl1pPr>
      <a:lvl2pPr algn="r" rtl="0" eaLnBrk="0" fontAlgn="base" hangingPunct="0">
        <a:spcBef>
          <a:spcPct val="0"/>
        </a:spcBef>
        <a:spcAft>
          <a:spcPct val="0"/>
        </a:spcAft>
        <a:defRPr sz="3400">
          <a:solidFill>
            <a:schemeClr val="bg1"/>
          </a:solidFill>
          <a:latin typeface="Arial" charset="0"/>
        </a:defRPr>
      </a:lvl2pPr>
      <a:lvl3pPr algn="r" rtl="0" eaLnBrk="0" fontAlgn="base" hangingPunct="0">
        <a:spcBef>
          <a:spcPct val="0"/>
        </a:spcBef>
        <a:spcAft>
          <a:spcPct val="0"/>
        </a:spcAft>
        <a:defRPr sz="3400">
          <a:solidFill>
            <a:schemeClr val="bg1"/>
          </a:solidFill>
          <a:latin typeface="Arial" charset="0"/>
        </a:defRPr>
      </a:lvl3pPr>
      <a:lvl4pPr algn="r" rtl="0" eaLnBrk="0" fontAlgn="base" hangingPunct="0">
        <a:spcBef>
          <a:spcPct val="0"/>
        </a:spcBef>
        <a:spcAft>
          <a:spcPct val="0"/>
        </a:spcAft>
        <a:defRPr sz="3400">
          <a:solidFill>
            <a:schemeClr val="bg1"/>
          </a:solidFill>
          <a:latin typeface="Arial" charset="0"/>
        </a:defRPr>
      </a:lvl4pPr>
      <a:lvl5pPr algn="r" rtl="0" eaLnBrk="0" fontAlgn="base" hangingPunct="0">
        <a:spcBef>
          <a:spcPct val="0"/>
        </a:spcBef>
        <a:spcAft>
          <a:spcPct val="0"/>
        </a:spcAft>
        <a:defRPr sz="3400">
          <a:solidFill>
            <a:schemeClr val="bg1"/>
          </a:solidFill>
          <a:latin typeface="Arial" charset="0"/>
        </a:defRPr>
      </a:lvl5pPr>
      <a:lvl6pPr marL="457200" algn="r" rtl="0" fontAlgn="base">
        <a:spcBef>
          <a:spcPct val="0"/>
        </a:spcBef>
        <a:spcAft>
          <a:spcPct val="0"/>
        </a:spcAft>
        <a:defRPr sz="3400">
          <a:solidFill>
            <a:schemeClr val="bg1"/>
          </a:solidFill>
          <a:latin typeface="Arial" charset="0"/>
        </a:defRPr>
      </a:lvl6pPr>
      <a:lvl7pPr marL="914400" algn="r" rtl="0" fontAlgn="base">
        <a:spcBef>
          <a:spcPct val="0"/>
        </a:spcBef>
        <a:spcAft>
          <a:spcPct val="0"/>
        </a:spcAft>
        <a:defRPr sz="3400">
          <a:solidFill>
            <a:schemeClr val="bg1"/>
          </a:solidFill>
          <a:latin typeface="Arial" charset="0"/>
        </a:defRPr>
      </a:lvl7pPr>
      <a:lvl8pPr marL="1371600" algn="r" rtl="0" fontAlgn="base">
        <a:spcBef>
          <a:spcPct val="0"/>
        </a:spcBef>
        <a:spcAft>
          <a:spcPct val="0"/>
        </a:spcAft>
        <a:defRPr sz="3400">
          <a:solidFill>
            <a:schemeClr val="bg1"/>
          </a:solidFill>
          <a:latin typeface="Arial" charset="0"/>
        </a:defRPr>
      </a:lvl8pPr>
      <a:lvl9pPr marL="1828800" algn="r" rtl="0" fontAlgn="base">
        <a:spcBef>
          <a:spcPct val="0"/>
        </a:spcBef>
        <a:spcAft>
          <a:spcPct val="0"/>
        </a:spcAft>
        <a:defRPr sz="3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51586"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defRPr>
            </a:lvl1pPr>
          </a:lstStyle>
          <a:p>
            <a:pPr>
              <a:defRPr/>
            </a:pPr>
            <a:fld id="{3C6B508C-FEDA-4BD1-BE81-D15FFC19B646}" type="datetimeFigureOut">
              <a:rPr lang="en-US"/>
              <a:pPr>
                <a:defRPr/>
              </a:pPr>
              <a:t>5/3/2015</a:t>
            </a:fld>
            <a:endParaRPr lang="en-US" dirty="0"/>
          </a:p>
        </p:txBody>
      </p:sp>
      <p:sp>
        <p:nvSpPr>
          <p:cNvPr id="451587"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defRPr>
            </a:lvl1pPr>
          </a:lstStyle>
          <a:p>
            <a:pPr>
              <a:defRPr/>
            </a:pPr>
            <a:endParaRPr lang="en-US" dirty="0"/>
          </a:p>
        </p:txBody>
      </p:sp>
      <p:sp>
        <p:nvSpPr>
          <p:cNvPr id="451588" name="Rectangle 4"/>
          <p:cNvSpPr>
            <a:spLocks noGrp="1" noChangeArrowheads="1"/>
          </p:cNvSpPr>
          <p:nvPr>
            <p:ph type="sldNum" sz="quarter" idx="4"/>
          </p:nvPr>
        </p:nvSpPr>
        <p:spPr bwMode="auto">
          <a:xfrm>
            <a:off x="7086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defRPr>
            </a:lvl1pPr>
          </a:lstStyle>
          <a:p>
            <a:pPr>
              <a:defRPr/>
            </a:pPr>
            <a:fld id="{CE959B24-E0E5-4FA4-9FBD-CA4A2CAF64C0}" type="slidenum">
              <a:rPr lang="en-US"/>
              <a:pPr>
                <a:defRPr/>
              </a:pPr>
              <a:t>‹#›</a:t>
            </a:fld>
            <a:endParaRPr lang="en-US" dirty="0"/>
          </a:p>
        </p:txBody>
      </p:sp>
      <p:sp>
        <p:nvSpPr>
          <p:cNvPr id="21509" name="Rectangle 5"/>
          <p:cNvSpPr>
            <a:spLocks noGrp="1" noChangeArrowheads="1"/>
          </p:cNvSpPr>
          <p:nvPr>
            <p:ph type="title"/>
          </p:nvPr>
        </p:nvSpPr>
        <p:spPr bwMode="auto">
          <a:xfrm>
            <a:off x="381000" y="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smtClean="0"/>
              <a:t>Header text</a:t>
            </a:r>
          </a:p>
        </p:txBody>
      </p:sp>
      <p:sp>
        <p:nvSpPr>
          <p:cNvPr id="21510" name="Rectangle 6"/>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US" smtClean="0"/>
              <a:t>Level One Text</a:t>
            </a:r>
          </a:p>
          <a:p>
            <a:pPr lvl="1"/>
            <a:r>
              <a:rPr lang="en-US" smtClean="0"/>
              <a:t>Level Two Text</a:t>
            </a:r>
          </a:p>
          <a:p>
            <a:pPr lvl="2"/>
            <a:r>
              <a:rPr lang="en-US" smtClean="0"/>
              <a:t>Level Three Text</a:t>
            </a:r>
          </a:p>
          <a:p>
            <a:pPr lvl="3"/>
            <a:r>
              <a:rPr lang="en-US" smtClean="0"/>
              <a:t>Level Four Text</a:t>
            </a:r>
          </a:p>
          <a:p>
            <a:pPr lvl="4"/>
            <a:r>
              <a:rPr lang="en-US" smtClean="0"/>
              <a:t>Level Five Text</a:t>
            </a:r>
          </a:p>
        </p:txBody>
      </p:sp>
    </p:spTree>
    <p:extLst>
      <p:ext uri="{BB962C8B-B14F-4D97-AF65-F5344CB8AC3E}">
        <p14:creationId xmlns:p14="http://schemas.microsoft.com/office/powerpoint/2010/main" val="138644705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txStyles>
    <p:titleStyle>
      <a:lvl1pPr algn="r" rtl="0" eaLnBrk="0" fontAlgn="base" hangingPunct="0">
        <a:spcBef>
          <a:spcPct val="0"/>
        </a:spcBef>
        <a:spcAft>
          <a:spcPct val="0"/>
        </a:spcAft>
        <a:defRPr sz="3400">
          <a:solidFill>
            <a:schemeClr val="bg1"/>
          </a:solidFill>
          <a:latin typeface="+mj-lt"/>
          <a:ea typeface="+mj-ea"/>
          <a:cs typeface="+mj-cs"/>
        </a:defRPr>
      </a:lvl1pPr>
      <a:lvl2pPr algn="r" rtl="0" eaLnBrk="0" fontAlgn="base" hangingPunct="0">
        <a:spcBef>
          <a:spcPct val="0"/>
        </a:spcBef>
        <a:spcAft>
          <a:spcPct val="0"/>
        </a:spcAft>
        <a:defRPr sz="3400">
          <a:solidFill>
            <a:schemeClr val="bg1"/>
          </a:solidFill>
          <a:latin typeface="Arial" charset="0"/>
        </a:defRPr>
      </a:lvl2pPr>
      <a:lvl3pPr algn="r" rtl="0" eaLnBrk="0" fontAlgn="base" hangingPunct="0">
        <a:spcBef>
          <a:spcPct val="0"/>
        </a:spcBef>
        <a:spcAft>
          <a:spcPct val="0"/>
        </a:spcAft>
        <a:defRPr sz="3400">
          <a:solidFill>
            <a:schemeClr val="bg1"/>
          </a:solidFill>
          <a:latin typeface="Arial" charset="0"/>
        </a:defRPr>
      </a:lvl3pPr>
      <a:lvl4pPr algn="r" rtl="0" eaLnBrk="0" fontAlgn="base" hangingPunct="0">
        <a:spcBef>
          <a:spcPct val="0"/>
        </a:spcBef>
        <a:spcAft>
          <a:spcPct val="0"/>
        </a:spcAft>
        <a:defRPr sz="3400">
          <a:solidFill>
            <a:schemeClr val="bg1"/>
          </a:solidFill>
          <a:latin typeface="Arial" charset="0"/>
        </a:defRPr>
      </a:lvl4pPr>
      <a:lvl5pPr algn="r" rtl="0" eaLnBrk="0" fontAlgn="base" hangingPunct="0">
        <a:spcBef>
          <a:spcPct val="0"/>
        </a:spcBef>
        <a:spcAft>
          <a:spcPct val="0"/>
        </a:spcAft>
        <a:defRPr sz="3400">
          <a:solidFill>
            <a:schemeClr val="bg1"/>
          </a:solidFill>
          <a:latin typeface="Arial" charset="0"/>
        </a:defRPr>
      </a:lvl5pPr>
      <a:lvl6pPr marL="457200" algn="r" rtl="0" fontAlgn="base">
        <a:spcBef>
          <a:spcPct val="0"/>
        </a:spcBef>
        <a:spcAft>
          <a:spcPct val="0"/>
        </a:spcAft>
        <a:defRPr sz="3400">
          <a:solidFill>
            <a:schemeClr val="bg1"/>
          </a:solidFill>
          <a:latin typeface="Arial" charset="0"/>
        </a:defRPr>
      </a:lvl6pPr>
      <a:lvl7pPr marL="914400" algn="r" rtl="0" fontAlgn="base">
        <a:spcBef>
          <a:spcPct val="0"/>
        </a:spcBef>
        <a:spcAft>
          <a:spcPct val="0"/>
        </a:spcAft>
        <a:defRPr sz="3400">
          <a:solidFill>
            <a:schemeClr val="bg1"/>
          </a:solidFill>
          <a:latin typeface="Arial" charset="0"/>
        </a:defRPr>
      </a:lvl7pPr>
      <a:lvl8pPr marL="1371600" algn="r" rtl="0" fontAlgn="base">
        <a:spcBef>
          <a:spcPct val="0"/>
        </a:spcBef>
        <a:spcAft>
          <a:spcPct val="0"/>
        </a:spcAft>
        <a:defRPr sz="3400">
          <a:solidFill>
            <a:schemeClr val="bg1"/>
          </a:solidFill>
          <a:latin typeface="Arial" charset="0"/>
        </a:defRPr>
      </a:lvl8pPr>
      <a:lvl9pPr marL="1828800" algn="r" rtl="0" fontAlgn="base">
        <a:spcBef>
          <a:spcPct val="0"/>
        </a:spcBef>
        <a:spcAft>
          <a:spcPct val="0"/>
        </a:spcAft>
        <a:defRPr sz="3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sldNum" sz="quarter" idx="4"/>
          </p:nvPr>
        </p:nvSpPr>
        <p:spPr bwMode="auto">
          <a:xfrm>
            <a:off x="6853238" y="6330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34" charset="-128"/>
                <a:cs typeface="+mn-cs"/>
              </a:defRPr>
            </a:lvl1pPr>
          </a:lstStyle>
          <a:p>
            <a:pPr>
              <a:defRPr/>
            </a:pPr>
            <a:fld id="{A6FDE18E-58F3-4EFC-AC16-E96C40CD70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16733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895600" y="76200"/>
            <a:ext cx="594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381000" y="9906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3"/>
          <p:cNvSpPr>
            <a:spLocks noGrp="1" noChangeArrowheads="1"/>
          </p:cNvSpPr>
          <p:nvPr>
            <p:ph type="sldNum" sz="quarter" idx="4"/>
          </p:nvPr>
        </p:nvSpPr>
        <p:spPr bwMode="auto">
          <a:xfrm>
            <a:off x="6553200" y="6477000"/>
            <a:ext cx="2438400" cy="228600"/>
          </a:xfrm>
          <a:prstGeom prst="rect">
            <a:avLst/>
          </a:prstGeom>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buClrTx/>
              <a:buSzTx/>
              <a:buFontTx/>
              <a:buNone/>
              <a:defRPr sz="1000" b="1">
                <a:solidFill>
                  <a:srgbClr val="989A99"/>
                </a:solidFill>
                <a:latin typeface="Arial" charset="0"/>
                <a:ea typeface="+mn-ea"/>
                <a:cs typeface="+mn-cs"/>
              </a:defRPr>
            </a:lvl1pPr>
          </a:lstStyle>
          <a:p>
            <a:pPr>
              <a:defRPr/>
            </a:pPr>
            <a:fld id="{72056D01-5E53-4899-A242-079DA945DFFB}" type="slidenum">
              <a:rPr lang="en-US"/>
              <a:pPr>
                <a:defRPr/>
              </a:pPr>
              <a:t>‹#›</a:t>
            </a:fld>
            <a:endParaRPr lang="en-US" dirty="0"/>
          </a:p>
        </p:txBody>
      </p:sp>
    </p:spTree>
    <p:extLst>
      <p:ext uri="{BB962C8B-B14F-4D97-AF65-F5344CB8AC3E}">
        <p14:creationId xmlns:p14="http://schemas.microsoft.com/office/powerpoint/2010/main" val="52429923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transition/>
  <p:hf hdr="0" ftr="0" dt="0"/>
  <p:txStyles>
    <p:titleStyle>
      <a:lvl1pPr algn="r" rtl="0" eaLnBrk="0" fontAlgn="base" hangingPunct="0">
        <a:spcBef>
          <a:spcPct val="0"/>
        </a:spcBef>
        <a:spcAft>
          <a:spcPct val="0"/>
        </a:spcAft>
        <a:defRPr sz="2800" b="1">
          <a:solidFill>
            <a:schemeClr val="bg1"/>
          </a:solidFill>
          <a:latin typeface="Arial" pitchFamily="34" charset="0"/>
          <a:ea typeface="ヒラギノ角ゴ Pro W3"/>
          <a:cs typeface="+mj-cs"/>
        </a:defRPr>
      </a:lvl1pPr>
      <a:lvl2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800" b="1">
          <a:solidFill>
            <a:schemeClr val="bg1"/>
          </a:solidFill>
          <a:latin typeface="Arial" charset="0"/>
          <a:ea typeface="ヒラギノ角ゴ Pro W3" pitchFamily="1" charset="-128"/>
          <a:cs typeface="ヒラギノ角ゴ Pro W3"/>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Arial" pitchFamily="34" charset="0"/>
          <a:ea typeface="ヒラギノ角ゴ Pro W3"/>
          <a:cs typeface="+mn-cs"/>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Arial" pitchFamily="34" charset="0"/>
          <a:ea typeface="ヒラギノ角ゴ Pro W3"/>
          <a:cs typeface="+mn-cs"/>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Arial" pitchFamily="34" charset="0"/>
          <a:ea typeface="ヒラギノ角ゴ Pro W3"/>
          <a:cs typeface="+mn-cs"/>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ヒラギノ角ゴ Pro W3"/>
          <a:cs typeface="+mn-cs"/>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ヒラギノ角ゴ Pro W3"/>
          <a:cs typeface="+mn-cs"/>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dirty="0">
              <a:solidFill>
                <a:srgbClr val="000000"/>
              </a:solidFill>
            </a:endParaRPr>
          </a:p>
        </p:txBody>
      </p:sp>
      <p:sp>
        <p:nvSpPr>
          <p:cNvPr id="145411"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cs typeface="Arial" charset="0"/>
              </a:defRPr>
            </a:lvl1pPr>
          </a:lstStyle>
          <a:p>
            <a:pPr>
              <a:defRPr/>
            </a:pPr>
            <a:endParaRPr lang="en-US" dirty="0">
              <a:solidFill>
                <a:srgbClr val="000000"/>
              </a:solidFill>
            </a:endParaRPr>
          </a:p>
        </p:txBody>
      </p:sp>
      <p:sp>
        <p:nvSpPr>
          <p:cNvPr id="145412" name="Rectangle 4"/>
          <p:cNvSpPr>
            <a:spLocks noGrp="1" noChangeArrowheads="1"/>
          </p:cNvSpPr>
          <p:nvPr>
            <p:ph type="sldNum" sz="quarter" idx="4"/>
          </p:nvPr>
        </p:nvSpPr>
        <p:spPr bwMode="auto">
          <a:xfrm>
            <a:off x="7086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ED1CA75D-7B65-4020-AFEA-E61C6CFDB99F}" type="slidenum">
              <a:rPr lang="en-US">
                <a:solidFill>
                  <a:srgbClr val="000000"/>
                </a:solidFill>
              </a:rPr>
              <a:pPr>
                <a:defRPr/>
              </a:pPr>
              <a:t>‹#›</a:t>
            </a:fld>
            <a:endParaRPr lang="en-US" dirty="0">
              <a:solidFill>
                <a:srgbClr val="000000"/>
              </a:solidFill>
            </a:endParaRPr>
          </a:p>
        </p:txBody>
      </p:sp>
      <p:sp>
        <p:nvSpPr>
          <p:cNvPr id="1029" name="Rectangle 6"/>
          <p:cNvSpPr>
            <a:spLocks noGrp="1" noChangeArrowheads="1"/>
          </p:cNvSpPr>
          <p:nvPr>
            <p:ph type="title"/>
          </p:nvPr>
        </p:nvSpPr>
        <p:spPr bwMode="auto">
          <a:xfrm>
            <a:off x="381000" y="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smtClean="0"/>
              <a:t>Header text</a:t>
            </a:r>
          </a:p>
        </p:txBody>
      </p:sp>
      <p:sp>
        <p:nvSpPr>
          <p:cNvPr id="1030" name="Rectangle 7"/>
          <p:cNvSpPr>
            <a:spLocks noGrp="1" noChangeArrowheads="1"/>
          </p:cNvSpPr>
          <p:nvPr>
            <p:ph type="body" idx="1"/>
          </p:nvPr>
        </p:nvSpPr>
        <p:spPr bwMode="auto">
          <a:xfrm>
            <a:off x="457200" y="1219200"/>
            <a:ext cx="8229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US" smtClean="0"/>
              <a:t>Level One Text</a:t>
            </a:r>
          </a:p>
          <a:p>
            <a:pPr lvl="1"/>
            <a:r>
              <a:rPr lang="en-US" smtClean="0"/>
              <a:t>Level Two Text</a:t>
            </a:r>
          </a:p>
          <a:p>
            <a:pPr lvl="2"/>
            <a:r>
              <a:rPr lang="en-US" smtClean="0"/>
              <a:t>Level Three Text</a:t>
            </a:r>
          </a:p>
          <a:p>
            <a:pPr lvl="3"/>
            <a:r>
              <a:rPr lang="en-US" smtClean="0"/>
              <a:t>Level Four Text</a:t>
            </a:r>
          </a:p>
          <a:p>
            <a:pPr lvl="4"/>
            <a:r>
              <a:rPr lang="en-US" smtClean="0"/>
              <a:t>Level Five Text</a:t>
            </a:r>
          </a:p>
        </p:txBody>
      </p:sp>
    </p:spTree>
    <p:extLst>
      <p:ext uri="{BB962C8B-B14F-4D97-AF65-F5344CB8AC3E}">
        <p14:creationId xmlns:p14="http://schemas.microsoft.com/office/powerpoint/2010/main" val="228707040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hf hdr="0" ftr="0" dt="0"/>
  <p:txStyles>
    <p:titleStyle>
      <a:lvl1pPr algn="r" rtl="0" eaLnBrk="0" fontAlgn="base" hangingPunct="0">
        <a:spcBef>
          <a:spcPct val="0"/>
        </a:spcBef>
        <a:spcAft>
          <a:spcPct val="0"/>
        </a:spcAft>
        <a:defRPr sz="3400">
          <a:solidFill>
            <a:schemeClr val="bg1"/>
          </a:solidFill>
          <a:latin typeface="+mj-lt"/>
          <a:ea typeface="+mj-ea"/>
          <a:cs typeface="+mj-cs"/>
        </a:defRPr>
      </a:lvl1pPr>
      <a:lvl2pPr algn="r" rtl="0" eaLnBrk="0" fontAlgn="base" hangingPunct="0">
        <a:spcBef>
          <a:spcPct val="0"/>
        </a:spcBef>
        <a:spcAft>
          <a:spcPct val="0"/>
        </a:spcAft>
        <a:defRPr sz="3400">
          <a:solidFill>
            <a:schemeClr val="bg1"/>
          </a:solidFill>
          <a:latin typeface="Arial" charset="0"/>
        </a:defRPr>
      </a:lvl2pPr>
      <a:lvl3pPr algn="r" rtl="0" eaLnBrk="0" fontAlgn="base" hangingPunct="0">
        <a:spcBef>
          <a:spcPct val="0"/>
        </a:spcBef>
        <a:spcAft>
          <a:spcPct val="0"/>
        </a:spcAft>
        <a:defRPr sz="3400">
          <a:solidFill>
            <a:schemeClr val="bg1"/>
          </a:solidFill>
          <a:latin typeface="Arial" charset="0"/>
        </a:defRPr>
      </a:lvl3pPr>
      <a:lvl4pPr algn="r" rtl="0" eaLnBrk="0" fontAlgn="base" hangingPunct="0">
        <a:spcBef>
          <a:spcPct val="0"/>
        </a:spcBef>
        <a:spcAft>
          <a:spcPct val="0"/>
        </a:spcAft>
        <a:defRPr sz="3400">
          <a:solidFill>
            <a:schemeClr val="bg1"/>
          </a:solidFill>
          <a:latin typeface="Arial" charset="0"/>
        </a:defRPr>
      </a:lvl4pPr>
      <a:lvl5pPr algn="r" rtl="0" eaLnBrk="0" fontAlgn="base" hangingPunct="0">
        <a:spcBef>
          <a:spcPct val="0"/>
        </a:spcBef>
        <a:spcAft>
          <a:spcPct val="0"/>
        </a:spcAft>
        <a:defRPr sz="3400">
          <a:solidFill>
            <a:schemeClr val="bg1"/>
          </a:solidFill>
          <a:latin typeface="Arial" charset="0"/>
        </a:defRPr>
      </a:lvl5pPr>
      <a:lvl6pPr marL="457200" algn="r" rtl="0" fontAlgn="base">
        <a:spcBef>
          <a:spcPct val="0"/>
        </a:spcBef>
        <a:spcAft>
          <a:spcPct val="0"/>
        </a:spcAft>
        <a:defRPr sz="3400">
          <a:solidFill>
            <a:schemeClr val="bg1"/>
          </a:solidFill>
          <a:latin typeface="Arial" charset="0"/>
        </a:defRPr>
      </a:lvl6pPr>
      <a:lvl7pPr marL="914400" algn="r" rtl="0" fontAlgn="base">
        <a:spcBef>
          <a:spcPct val="0"/>
        </a:spcBef>
        <a:spcAft>
          <a:spcPct val="0"/>
        </a:spcAft>
        <a:defRPr sz="3400">
          <a:solidFill>
            <a:schemeClr val="bg1"/>
          </a:solidFill>
          <a:latin typeface="Arial" charset="0"/>
        </a:defRPr>
      </a:lvl7pPr>
      <a:lvl8pPr marL="1371600" algn="r" rtl="0" fontAlgn="base">
        <a:spcBef>
          <a:spcPct val="0"/>
        </a:spcBef>
        <a:spcAft>
          <a:spcPct val="0"/>
        </a:spcAft>
        <a:defRPr sz="3400">
          <a:solidFill>
            <a:schemeClr val="bg1"/>
          </a:solidFill>
          <a:latin typeface="Arial" charset="0"/>
        </a:defRPr>
      </a:lvl8pPr>
      <a:lvl9pPr marL="1828800" algn="r" rtl="0" fontAlgn="base">
        <a:spcBef>
          <a:spcPct val="0"/>
        </a:spcBef>
        <a:spcAft>
          <a:spcPct val="0"/>
        </a:spcAft>
        <a:defRPr sz="3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hyperlink" Target="https://ribbs.usps.gov/periodicalsfocus/documents/tech_guides/uspsindustry/AreaFocusGroupCoChairsCoordinators.pdf" TargetMode="External"/><Relationship Id="rId2" Type="http://schemas.openxmlformats.org/officeDocument/2006/relationships/hyperlink" Target="https://ribbs.usps.gov/periodicalsfocus/documents/tech_guides/uspsindustry/AreaFocusGroupCalendar.pdf" TargetMode="Externa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685800" y="2873375"/>
            <a:ext cx="7772400" cy="1470025"/>
          </a:xfrm>
        </p:spPr>
        <p:txBody>
          <a:bodyPr/>
          <a:lstStyle/>
          <a:p>
            <a:pPr algn="ctr" eaLnBrk="1" hangingPunct="1"/>
            <a:r>
              <a:rPr lang="en-US" sz="4000" dirty="0" smtClean="0"/>
              <a:t>Show Your ROI </a:t>
            </a:r>
            <a:br>
              <a:rPr lang="en-US" sz="4000" dirty="0" smtClean="0"/>
            </a:br>
            <a:r>
              <a:rPr lang="en-US" sz="4000" dirty="0" smtClean="0"/>
              <a:t>Through Your PCC</a:t>
            </a:r>
            <a:br>
              <a:rPr lang="en-US" sz="4000" dirty="0" smtClean="0"/>
            </a:br>
            <a:r>
              <a:rPr lang="en-US" sz="4000" dirty="0" smtClean="0"/>
              <a:t/>
            </a:r>
            <a:br>
              <a:rPr lang="en-US" sz="4000" dirty="0" smtClean="0"/>
            </a:br>
            <a:r>
              <a:rPr lang="en-US" sz="4000" dirty="0" smtClean="0"/>
              <a:t>December 6, 2013</a:t>
            </a:r>
            <a:br>
              <a:rPr lang="en-US" sz="4000" dirty="0" smtClean="0"/>
            </a:br>
            <a:endParaRPr lang="en-US" sz="4000" dirty="0" smtClean="0"/>
          </a:p>
        </p:txBody>
      </p:sp>
      <p:pic>
        <p:nvPicPr>
          <p:cNvPr id="3" name="Content Placeholder 3" descr="Platinum PCC 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8259" y="304800"/>
            <a:ext cx="1135742" cy="1135742"/>
          </a:xfrm>
          <a:prstGeom prst="rect">
            <a:avLst/>
          </a:prstGeom>
        </p:spPr>
      </p:pic>
      <p:sp>
        <p:nvSpPr>
          <p:cNvPr id="4" name="Rectangle 2"/>
          <p:cNvSpPr txBox="1">
            <a:spLocks noChangeArrowheads="1"/>
          </p:cNvSpPr>
          <p:nvPr/>
        </p:nvSpPr>
        <p:spPr bwMode="auto">
          <a:xfrm>
            <a:off x="685800" y="5181600"/>
            <a:ext cx="8077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a:lstStyle>
          <a:p>
            <a:pPr algn="ctr" eaLnBrk="1" hangingPunct="1"/>
            <a:endParaRPr lang="en-US" sz="2800" dirty="0" smtClean="0">
              <a:solidFill>
                <a:schemeClr val="tx1"/>
              </a:solidFill>
            </a:endParaRPr>
          </a:p>
          <a:p>
            <a:pPr algn="ctr" eaLnBrk="1" hangingPunct="1"/>
            <a:endParaRPr lang="en-US" sz="2800" dirty="0">
              <a:solidFill>
                <a:schemeClr val="tx1"/>
              </a:solidFill>
            </a:endParaRPr>
          </a:p>
          <a:p>
            <a:pPr algn="l" eaLnBrk="1" hangingPunct="1"/>
            <a:r>
              <a:rPr lang="en-US" sz="2400" dirty="0" smtClean="0">
                <a:solidFill>
                  <a:schemeClr val="tx1"/>
                </a:solidFill>
              </a:rPr>
              <a:t>    Amy Rocha   		               John Keller</a:t>
            </a:r>
          </a:p>
          <a:p>
            <a:pPr algn="l" eaLnBrk="1" hangingPunct="1"/>
            <a:r>
              <a:rPr lang="en-US" sz="2400" dirty="0">
                <a:solidFill>
                  <a:schemeClr val="tx1"/>
                </a:solidFill>
              </a:rPr>
              <a:t>Industry </a:t>
            </a:r>
            <a:r>
              <a:rPr lang="en-US" sz="2400" dirty="0" smtClean="0">
                <a:solidFill>
                  <a:schemeClr val="tx1"/>
                </a:solidFill>
              </a:rPr>
              <a:t>Co-Chair			Postal Co-Chair</a:t>
            </a:r>
            <a:endParaRPr lang="en-US" sz="2400" dirty="0">
              <a:solidFill>
                <a:schemeClr val="tx1"/>
              </a:solidFill>
            </a:endParaRPr>
          </a:p>
          <a:p>
            <a:pPr algn="l" eaLnBrk="1" hangingPunct="1"/>
            <a:r>
              <a:rPr lang="en-US" sz="2800" dirty="0" smtClean="0">
                <a:solidFill>
                  <a:schemeClr val="tx1"/>
                </a:solidFill>
              </a:rPr>
              <a:t/>
            </a:r>
            <a:br>
              <a:rPr lang="en-US" sz="2800" dirty="0" smtClean="0">
                <a:solidFill>
                  <a:schemeClr val="tx1"/>
                </a:solidFill>
              </a:rPr>
            </a:br>
            <a:r>
              <a:rPr lang="en-US" sz="4000" dirty="0" smtClean="0">
                <a:solidFill>
                  <a:schemeClr val="tx1"/>
                </a:solidFill>
              </a:rPr>
              <a:t/>
            </a:r>
            <a:br>
              <a:rPr lang="en-US" sz="4000" dirty="0" smtClean="0">
                <a:solidFill>
                  <a:schemeClr val="tx1"/>
                </a:solidFill>
              </a:rPr>
            </a:br>
            <a:endParaRPr lang="en-US" sz="40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10</a:t>
            </a:fld>
            <a:endParaRPr lang="en-US" dirty="0"/>
          </a:p>
        </p:txBody>
      </p:sp>
      <p:sp>
        <p:nvSpPr>
          <p:cNvPr id="4" name="TextBox 3"/>
          <p:cNvSpPr txBox="1"/>
          <p:nvPr/>
        </p:nvSpPr>
        <p:spPr>
          <a:xfrm>
            <a:off x="2971800" y="76200"/>
            <a:ext cx="5791200" cy="584775"/>
          </a:xfrm>
          <a:prstGeom prst="rect">
            <a:avLst/>
          </a:prstGeom>
          <a:noFill/>
        </p:spPr>
        <p:txBody>
          <a:bodyPr wrap="square" rtlCol="0">
            <a:spAutoFit/>
          </a:bodyPr>
          <a:lstStyle/>
          <a:p>
            <a:pPr algn="r"/>
            <a:r>
              <a:rPr lang="en-US" sz="3200" b="1" dirty="0">
                <a:solidFill>
                  <a:schemeClr val="bg1"/>
                </a:solidFill>
              </a:rPr>
              <a:t>Local PCCs</a:t>
            </a:r>
          </a:p>
        </p:txBody>
      </p:sp>
      <p:sp>
        <p:nvSpPr>
          <p:cNvPr id="6" name="Content Placeholder 5"/>
          <p:cNvSpPr txBox="1">
            <a:spLocks/>
          </p:cNvSpPr>
          <p:nvPr/>
        </p:nvSpPr>
        <p:spPr>
          <a:xfrm>
            <a:off x="533400" y="990600"/>
            <a:ext cx="8229600" cy="5334000"/>
          </a:xfrm>
          <a:prstGeom prst="rect">
            <a:avLst/>
          </a:prstGeom>
        </p:spPr>
        <p:txBody>
          <a:bodyPr rtlCol="0">
            <a:noAutofit/>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Arial" pitchFamily="34" charset="0"/>
                <a:ea typeface="ヒラギノ角ゴ Pro W3"/>
                <a:cs typeface="+mn-cs"/>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Arial" pitchFamily="34" charset="0"/>
                <a:ea typeface="ヒラギノ角ゴ Pro W3"/>
                <a:cs typeface="+mn-cs"/>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Arial" pitchFamily="34" charset="0"/>
                <a:ea typeface="ヒラギノ角ゴ Pro W3"/>
                <a:cs typeface="+mn-cs"/>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ヒラギノ角ゴ Pro W3"/>
                <a:cs typeface="+mn-cs"/>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ヒラギノ角ゴ Pro W3"/>
                <a:cs typeface="+mn-cs"/>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a:lstStyle>
          <a:p>
            <a:pPr marL="274320" indent="-274320" fontAlgn="auto">
              <a:spcBef>
                <a:spcPts val="0"/>
              </a:spcBef>
              <a:spcAft>
                <a:spcPts val="0"/>
              </a:spcAft>
              <a:buFont typeface="Arial" pitchFamily="34" charset="0"/>
              <a:buChar char="•"/>
              <a:defRPr/>
            </a:pPr>
            <a:r>
              <a:rPr lang="en-US" sz="2400" dirty="0" smtClean="0"/>
              <a:t>The Premier PCC Program provides PCCs with a set of national standards that serve as benchmarks for PCC excellence. </a:t>
            </a:r>
          </a:p>
          <a:p>
            <a:pPr marL="274320" indent="-274320" fontAlgn="auto">
              <a:spcBef>
                <a:spcPts val="0"/>
              </a:spcBef>
              <a:spcAft>
                <a:spcPts val="0"/>
              </a:spcAft>
              <a:buFont typeface="Arial" pitchFamily="34" charset="0"/>
              <a:buChar char="•"/>
              <a:defRPr/>
            </a:pPr>
            <a:endParaRPr lang="en-US" sz="2400" dirty="0" smtClean="0"/>
          </a:p>
          <a:p>
            <a:pPr marL="274320" indent="-274320" fontAlgn="auto">
              <a:spcBef>
                <a:spcPts val="0"/>
              </a:spcBef>
              <a:spcAft>
                <a:spcPts val="0"/>
              </a:spcAft>
              <a:buFont typeface="Arial" pitchFamily="34" charset="0"/>
              <a:buChar char="•"/>
              <a:defRPr/>
            </a:pPr>
            <a:r>
              <a:rPr lang="en-US" sz="2400" dirty="0" smtClean="0"/>
              <a:t>Based on the national standards, PCCs are</a:t>
            </a:r>
          </a:p>
          <a:p>
            <a:pPr marL="274320" indent="-274320" fontAlgn="auto">
              <a:spcBef>
                <a:spcPts val="0"/>
              </a:spcBef>
              <a:spcAft>
                <a:spcPts val="0"/>
              </a:spcAft>
              <a:buFont typeface="Arial" pitchFamily="34" charset="0"/>
              <a:buNone/>
              <a:defRPr/>
            </a:pPr>
            <a:r>
              <a:rPr lang="en-US" sz="2400" dirty="0" smtClean="0"/>
              <a:t>    recognized for performing at a Bronze, Silver, or Gold Level of excellence.</a:t>
            </a:r>
          </a:p>
          <a:p>
            <a:pPr marL="274320" indent="-274320" fontAlgn="auto">
              <a:spcBef>
                <a:spcPts val="0"/>
              </a:spcBef>
              <a:spcAft>
                <a:spcPts val="0"/>
              </a:spcAft>
              <a:buFont typeface="Arial" pitchFamily="34" charset="0"/>
              <a:buChar char="•"/>
              <a:defRPr/>
            </a:pPr>
            <a:endParaRPr lang="en-US" sz="2400" dirty="0" smtClean="0"/>
          </a:p>
          <a:p>
            <a:pPr marL="274320" indent="-274320" fontAlgn="auto">
              <a:spcBef>
                <a:spcPts val="0"/>
              </a:spcBef>
              <a:spcAft>
                <a:spcPts val="0"/>
              </a:spcAft>
              <a:buFont typeface="Arial" pitchFamily="34" charset="0"/>
              <a:buChar char="•"/>
              <a:defRPr/>
            </a:pPr>
            <a:r>
              <a:rPr lang="en-US" sz="2400" dirty="0" smtClean="0"/>
              <a:t> In 2013 a new award “Prestigious Platinum”</a:t>
            </a:r>
          </a:p>
          <a:p>
            <a:pPr marL="274320" indent="-274320" fontAlgn="auto">
              <a:spcBef>
                <a:spcPts val="0"/>
              </a:spcBef>
              <a:spcAft>
                <a:spcPts val="0"/>
              </a:spcAft>
              <a:buFont typeface="Arial" pitchFamily="34" charset="0"/>
              <a:buNone/>
              <a:defRPr/>
            </a:pPr>
            <a:r>
              <a:rPr lang="en-US" sz="2400" dirty="0" smtClean="0"/>
              <a:t>    was approved for PCCs that have achieved the Gold Level for five consecutive years. The Tampa Bay PCC was honored to receive this prestigious award.</a:t>
            </a:r>
          </a:p>
        </p:txBody>
      </p:sp>
    </p:spTree>
    <p:extLst>
      <p:ext uri="{BB962C8B-B14F-4D97-AF65-F5344CB8AC3E}">
        <p14:creationId xmlns:p14="http://schemas.microsoft.com/office/powerpoint/2010/main" val="2046035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11</a:t>
            </a:fld>
            <a:endParaRPr lang="en-US" dirty="0"/>
          </a:p>
        </p:txBody>
      </p:sp>
      <p:sp>
        <p:nvSpPr>
          <p:cNvPr id="4" name="TextBox 3"/>
          <p:cNvSpPr txBox="1"/>
          <p:nvPr/>
        </p:nvSpPr>
        <p:spPr>
          <a:xfrm>
            <a:off x="2971800" y="76200"/>
            <a:ext cx="5791200" cy="584775"/>
          </a:xfrm>
          <a:prstGeom prst="rect">
            <a:avLst/>
          </a:prstGeom>
          <a:noFill/>
        </p:spPr>
        <p:txBody>
          <a:bodyPr wrap="square" rtlCol="0">
            <a:spAutoFit/>
          </a:bodyPr>
          <a:lstStyle/>
          <a:p>
            <a:pPr algn="r"/>
            <a:r>
              <a:rPr lang="en-US" sz="3200" b="1" dirty="0">
                <a:solidFill>
                  <a:schemeClr val="bg1"/>
                </a:solidFill>
              </a:rPr>
              <a:t>Local PCCs</a:t>
            </a:r>
          </a:p>
        </p:txBody>
      </p:sp>
      <p:sp>
        <p:nvSpPr>
          <p:cNvPr id="3" name="Rectangle 2"/>
          <p:cNvSpPr/>
          <p:nvPr/>
        </p:nvSpPr>
        <p:spPr>
          <a:xfrm>
            <a:off x="1219200" y="838200"/>
            <a:ext cx="7696200" cy="5509200"/>
          </a:xfrm>
          <a:prstGeom prst="rect">
            <a:avLst/>
          </a:prstGeom>
        </p:spPr>
        <p:txBody>
          <a:bodyPr wrap="square">
            <a:spAutoFit/>
          </a:bodyPr>
          <a:lstStyle/>
          <a:p>
            <a:pPr fontAlgn="auto">
              <a:spcBef>
                <a:spcPts val="0"/>
              </a:spcBef>
              <a:spcAft>
                <a:spcPts val="0"/>
              </a:spcAft>
              <a:buFont typeface="Arial" pitchFamily="34" charset="0"/>
              <a:buNone/>
              <a:defRPr/>
            </a:pPr>
            <a:r>
              <a:rPr lang="en-US" sz="2200" b="1" dirty="0"/>
              <a:t>2013 Prestigious Platinum PCC</a:t>
            </a:r>
          </a:p>
          <a:p>
            <a:pPr fontAlgn="auto">
              <a:spcBef>
                <a:spcPts val="0"/>
              </a:spcBef>
              <a:spcAft>
                <a:spcPts val="0"/>
              </a:spcAft>
              <a:buFont typeface="Arial" pitchFamily="34" charset="0"/>
              <a:buNone/>
              <a:defRPr/>
            </a:pPr>
            <a:r>
              <a:rPr lang="en-US" sz="2200" b="1" dirty="0"/>
              <a:t>2013 National Gold Education Excellence</a:t>
            </a:r>
          </a:p>
          <a:p>
            <a:pPr fontAlgn="auto">
              <a:spcBef>
                <a:spcPts val="0"/>
              </a:spcBef>
              <a:spcAft>
                <a:spcPts val="0"/>
              </a:spcAft>
              <a:buFont typeface="Arial" pitchFamily="34" charset="0"/>
              <a:buNone/>
              <a:defRPr/>
            </a:pPr>
            <a:r>
              <a:rPr lang="en-US" sz="2200" b="1" dirty="0"/>
              <a:t>2013 National Bronze Innovation of the </a:t>
            </a:r>
            <a:r>
              <a:rPr lang="en-US" sz="2200" b="1" dirty="0" smtClean="0"/>
              <a:t>Year</a:t>
            </a:r>
          </a:p>
          <a:p>
            <a:pPr fontAlgn="auto">
              <a:spcBef>
                <a:spcPts val="0"/>
              </a:spcBef>
              <a:spcAft>
                <a:spcPts val="0"/>
              </a:spcAft>
              <a:buFont typeface="Arial" pitchFamily="34" charset="0"/>
              <a:buNone/>
              <a:defRPr/>
            </a:pPr>
            <a:endParaRPr lang="en-US" sz="2200" b="1" dirty="0"/>
          </a:p>
          <a:p>
            <a:pPr fontAlgn="auto">
              <a:spcBef>
                <a:spcPts val="0"/>
              </a:spcBef>
              <a:spcAft>
                <a:spcPts val="0"/>
              </a:spcAft>
              <a:buFont typeface="Arial" pitchFamily="34" charset="0"/>
              <a:buNone/>
              <a:defRPr/>
            </a:pPr>
            <a:r>
              <a:rPr lang="en-US" sz="2200" b="1" dirty="0"/>
              <a:t>2012 Gold PCC Premier Award</a:t>
            </a:r>
          </a:p>
          <a:p>
            <a:pPr fontAlgn="auto">
              <a:spcBef>
                <a:spcPts val="0"/>
              </a:spcBef>
              <a:spcAft>
                <a:spcPts val="0"/>
              </a:spcAft>
              <a:buFont typeface="Arial" pitchFamily="34" charset="0"/>
              <a:buNone/>
              <a:defRPr/>
            </a:pPr>
            <a:r>
              <a:rPr lang="en-US" sz="2200" b="1" dirty="0"/>
              <a:t>2012 National Gold Communication Excellence		</a:t>
            </a:r>
          </a:p>
          <a:p>
            <a:pPr fontAlgn="auto">
              <a:spcBef>
                <a:spcPts val="0"/>
              </a:spcBef>
              <a:spcAft>
                <a:spcPts val="0"/>
              </a:spcAft>
              <a:buFont typeface="Arial" pitchFamily="34" charset="0"/>
              <a:buNone/>
              <a:defRPr/>
            </a:pPr>
            <a:r>
              <a:rPr lang="en-US" sz="2200" b="1" dirty="0"/>
              <a:t>2012 National Silver Education </a:t>
            </a:r>
            <a:r>
              <a:rPr lang="en-US" sz="2200" b="1" dirty="0" smtClean="0"/>
              <a:t>Excellence</a:t>
            </a:r>
          </a:p>
          <a:p>
            <a:pPr fontAlgn="auto">
              <a:spcBef>
                <a:spcPts val="0"/>
              </a:spcBef>
              <a:spcAft>
                <a:spcPts val="0"/>
              </a:spcAft>
              <a:buFont typeface="Arial" pitchFamily="34" charset="0"/>
              <a:buNone/>
              <a:defRPr/>
            </a:pPr>
            <a:endParaRPr lang="en-US" sz="2200" b="1" dirty="0"/>
          </a:p>
          <a:p>
            <a:pPr fontAlgn="auto">
              <a:spcBef>
                <a:spcPts val="0"/>
              </a:spcBef>
              <a:spcAft>
                <a:spcPts val="0"/>
              </a:spcAft>
              <a:buFont typeface="Arial" pitchFamily="34" charset="0"/>
              <a:buNone/>
              <a:defRPr/>
            </a:pPr>
            <a:r>
              <a:rPr lang="en-US" sz="2200" b="1" dirty="0"/>
              <a:t>2011 National Gold Education Excellence</a:t>
            </a:r>
          </a:p>
          <a:p>
            <a:pPr fontAlgn="auto">
              <a:spcBef>
                <a:spcPts val="0"/>
              </a:spcBef>
              <a:spcAft>
                <a:spcPts val="0"/>
              </a:spcAft>
              <a:buFont typeface="Arial" pitchFamily="34" charset="0"/>
              <a:buNone/>
              <a:defRPr/>
            </a:pPr>
            <a:r>
              <a:rPr lang="en-US" sz="2200" b="1" dirty="0"/>
              <a:t>2011 Gold PCC Premier </a:t>
            </a:r>
            <a:r>
              <a:rPr lang="en-US" sz="2200" b="1" dirty="0" smtClean="0"/>
              <a:t>Award</a:t>
            </a:r>
          </a:p>
          <a:p>
            <a:pPr fontAlgn="auto">
              <a:spcBef>
                <a:spcPts val="0"/>
              </a:spcBef>
              <a:spcAft>
                <a:spcPts val="0"/>
              </a:spcAft>
              <a:buFont typeface="Arial" pitchFamily="34" charset="0"/>
              <a:buNone/>
              <a:defRPr/>
            </a:pPr>
            <a:endParaRPr lang="en-US" sz="2200" b="1" dirty="0"/>
          </a:p>
          <a:p>
            <a:pPr fontAlgn="auto">
              <a:spcBef>
                <a:spcPts val="0"/>
              </a:spcBef>
              <a:spcAft>
                <a:spcPts val="0"/>
              </a:spcAft>
              <a:buFont typeface="Arial" pitchFamily="34" charset="0"/>
              <a:buNone/>
              <a:defRPr/>
            </a:pPr>
            <a:r>
              <a:rPr lang="en-US" sz="2200" b="1" dirty="0"/>
              <a:t>2010 PCC of the Year</a:t>
            </a:r>
          </a:p>
          <a:p>
            <a:pPr fontAlgn="auto">
              <a:spcBef>
                <a:spcPts val="0"/>
              </a:spcBef>
              <a:spcAft>
                <a:spcPts val="0"/>
              </a:spcAft>
              <a:buFont typeface="Arial" pitchFamily="34" charset="0"/>
              <a:buNone/>
              <a:defRPr/>
            </a:pPr>
            <a:r>
              <a:rPr lang="en-US" sz="2200" b="1" dirty="0"/>
              <a:t>2010 Gold PCC Premier Award</a:t>
            </a:r>
          </a:p>
          <a:p>
            <a:pPr fontAlgn="auto">
              <a:spcBef>
                <a:spcPts val="0"/>
              </a:spcBef>
              <a:spcAft>
                <a:spcPts val="0"/>
              </a:spcAft>
              <a:buFont typeface="Arial" pitchFamily="34" charset="0"/>
              <a:buNone/>
              <a:defRPr/>
            </a:pPr>
            <a:r>
              <a:rPr lang="en-US" sz="2200" b="1" dirty="0"/>
              <a:t>2010 National Bronze Education </a:t>
            </a:r>
            <a:r>
              <a:rPr lang="en-US" sz="2200" b="1" dirty="0" smtClean="0"/>
              <a:t>Excellence</a:t>
            </a:r>
          </a:p>
          <a:p>
            <a:pPr fontAlgn="auto">
              <a:spcBef>
                <a:spcPts val="0"/>
              </a:spcBef>
              <a:spcAft>
                <a:spcPts val="0"/>
              </a:spcAft>
              <a:buFont typeface="Arial" pitchFamily="34" charset="0"/>
              <a:buNone/>
              <a:defRPr/>
            </a:pPr>
            <a:endParaRPr lang="en-US" sz="2200" b="1" dirty="0"/>
          </a:p>
          <a:p>
            <a:pPr fontAlgn="auto">
              <a:spcBef>
                <a:spcPts val="0"/>
              </a:spcBef>
              <a:spcAft>
                <a:spcPts val="0"/>
              </a:spcAft>
              <a:buFont typeface="Arial" pitchFamily="34" charset="0"/>
              <a:buNone/>
              <a:defRPr/>
            </a:pPr>
            <a:r>
              <a:rPr lang="en-US" sz="2200" b="1" dirty="0"/>
              <a:t>2009 Gold PCC Premier Award</a:t>
            </a:r>
          </a:p>
        </p:txBody>
      </p:sp>
    </p:spTree>
    <p:extLst>
      <p:ext uri="{BB962C8B-B14F-4D97-AF65-F5344CB8AC3E}">
        <p14:creationId xmlns:p14="http://schemas.microsoft.com/office/powerpoint/2010/main" val="28635302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12</a:t>
            </a:fld>
            <a:endParaRPr lang="en-US" dirty="0"/>
          </a:p>
        </p:txBody>
      </p:sp>
      <p:sp>
        <p:nvSpPr>
          <p:cNvPr id="4" name="TextBox 3"/>
          <p:cNvSpPr txBox="1"/>
          <p:nvPr/>
        </p:nvSpPr>
        <p:spPr>
          <a:xfrm>
            <a:off x="2971800" y="76200"/>
            <a:ext cx="5791200" cy="584775"/>
          </a:xfrm>
          <a:prstGeom prst="rect">
            <a:avLst/>
          </a:prstGeom>
          <a:noFill/>
        </p:spPr>
        <p:txBody>
          <a:bodyPr wrap="square" rtlCol="0">
            <a:spAutoFit/>
          </a:bodyPr>
          <a:lstStyle/>
          <a:p>
            <a:pPr algn="r"/>
            <a:r>
              <a:rPr lang="en-US" sz="3200" b="1" dirty="0">
                <a:solidFill>
                  <a:schemeClr val="bg1"/>
                </a:solidFill>
              </a:rPr>
              <a:t>Local PCCs</a:t>
            </a:r>
          </a:p>
        </p:txBody>
      </p:sp>
      <p:sp>
        <p:nvSpPr>
          <p:cNvPr id="5" name="Rectangle 4"/>
          <p:cNvSpPr/>
          <p:nvPr/>
        </p:nvSpPr>
        <p:spPr>
          <a:xfrm>
            <a:off x="533400" y="990600"/>
            <a:ext cx="8382000" cy="3293209"/>
          </a:xfrm>
          <a:prstGeom prst="rect">
            <a:avLst/>
          </a:prstGeom>
        </p:spPr>
        <p:txBody>
          <a:bodyPr wrap="square">
            <a:spAutoFit/>
          </a:bodyPr>
          <a:lstStyle/>
          <a:p>
            <a:pPr marL="342900" indent="-342900" algn="l" eaLnBrk="0" hangingPunct="0">
              <a:spcBef>
                <a:spcPts val="1800"/>
              </a:spcBef>
              <a:buClr>
                <a:schemeClr val="tx1"/>
              </a:buClr>
              <a:buSzPct val="90000"/>
              <a:buFont typeface="Arial" pitchFamily="34" charset="0"/>
              <a:buChar char="•"/>
            </a:pPr>
            <a:r>
              <a:rPr lang="en-US" sz="2800" b="1" u="sng" dirty="0" smtClean="0"/>
              <a:t>Upcoming Events</a:t>
            </a:r>
          </a:p>
          <a:p>
            <a:pPr marL="742950" lvl="1" indent="-285750" algn="l">
              <a:buFont typeface="Arial" panose="020B0604020202020204" pitchFamily="34" charset="0"/>
              <a:buChar char="-"/>
            </a:pPr>
            <a:r>
              <a:rPr lang="en-US" sz="2400" b="1" dirty="0"/>
              <a:t>January 15, 2014 	Rate Change Webinar</a:t>
            </a:r>
          </a:p>
          <a:p>
            <a:pPr marL="742950" lvl="1" indent="-285750" algn="l">
              <a:buFont typeface="Arial" panose="020B0604020202020204" pitchFamily="34" charset="0"/>
              <a:buChar char="-"/>
            </a:pPr>
            <a:r>
              <a:rPr lang="en-US" sz="2400" b="1" dirty="0"/>
              <a:t>February 20, 2014	Networking Cruise</a:t>
            </a:r>
          </a:p>
          <a:p>
            <a:pPr marL="742950" lvl="1" indent="-285750" algn="l">
              <a:buFont typeface="Arial" panose="020B0604020202020204" pitchFamily="34" charset="0"/>
              <a:buChar char="-"/>
            </a:pPr>
            <a:r>
              <a:rPr lang="en-US" sz="2400" b="1" dirty="0"/>
              <a:t>March 16-19, 2014	National Postal Forum</a:t>
            </a:r>
          </a:p>
          <a:p>
            <a:pPr marL="742950" lvl="1" indent="-285750" algn="l">
              <a:buFont typeface="Arial" panose="020B0604020202020204" pitchFamily="34" charset="0"/>
              <a:buChar char="-"/>
            </a:pPr>
            <a:r>
              <a:rPr lang="en-US" sz="2400" b="1" dirty="0"/>
              <a:t>April 1 – 3, 2014	</a:t>
            </a:r>
            <a:r>
              <a:rPr lang="en-US" sz="2400" b="1" dirty="0" smtClean="0"/>
              <a:t>EMCM </a:t>
            </a:r>
            <a:r>
              <a:rPr lang="en-US" sz="2400" b="1" dirty="0"/>
              <a:t>Course </a:t>
            </a:r>
          </a:p>
          <a:p>
            <a:pPr marL="742950" lvl="1" indent="-285750" algn="l">
              <a:buFont typeface="Arial" panose="020B0604020202020204" pitchFamily="34" charset="0"/>
              <a:buChar char="-"/>
            </a:pPr>
            <a:r>
              <a:rPr lang="en-US" sz="2400" b="1" dirty="0"/>
              <a:t>May 13 – 14, 2014	MDP Course </a:t>
            </a:r>
          </a:p>
        </p:txBody>
      </p:sp>
    </p:spTree>
    <p:extLst>
      <p:ext uri="{BB962C8B-B14F-4D97-AF65-F5344CB8AC3E}">
        <p14:creationId xmlns:p14="http://schemas.microsoft.com/office/powerpoint/2010/main" val="5580593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13</a:t>
            </a:fld>
            <a:endParaRPr lang="en-US" dirty="0"/>
          </a:p>
        </p:txBody>
      </p:sp>
      <p:sp>
        <p:nvSpPr>
          <p:cNvPr id="4" name="TextBox 3"/>
          <p:cNvSpPr txBox="1"/>
          <p:nvPr/>
        </p:nvSpPr>
        <p:spPr>
          <a:xfrm>
            <a:off x="2971800" y="76200"/>
            <a:ext cx="5791200" cy="584775"/>
          </a:xfrm>
          <a:prstGeom prst="rect">
            <a:avLst/>
          </a:prstGeom>
          <a:noFill/>
        </p:spPr>
        <p:txBody>
          <a:bodyPr wrap="square" rtlCol="0">
            <a:spAutoFit/>
          </a:bodyPr>
          <a:lstStyle/>
          <a:p>
            <a:pPr algn="r"/>
            <a:r>
              <a:rPr lang="en-US" sz="3200" b="1" dirty="0">
                <a:solidFill>
                  <a:schemeClr val="bg1"/>
                </a:solidFill>
              </a:rPr>
              <a:t>Local PCCs</a:t>
            </a:r>
          </a:p>
        </p:txBody>
      </p:sp>
      <p:sp>
        <p:nvSpPr>
          <p:cNvPr id="5" name="Rectangle 4"/>
          <p:cNvSpPr/>
          <p:nvPr/>
        </p:nvSpPr>
        <p:spPr>
          <a:xfrm>
            <a:off x="533400" y="990600"/>
            <a:ext cx="8382000" cy="523220"/>
          </a:xfrm>
          <a:prstGeom prst="rect">
            <a:avLst/>
          </a:prstGeom>
        </p:spPr>
        <p:txBody>
          <a:bodyPr wrap="square">
            <a:spAutoFit/>
          </a:bodyPr>
          <a:lstStyle/>
          <a:p>
            <a:pPr marL="342900" indent="-342900" algn="l" eaLnBrk="0" hangingPunct="0">
              <a:spcBef>
                <a:spcPts val="1800"/>
              </a:spcBef>
              <a:buClr>
                <a:schemeClr val="tx1"/>
              </a:buClr>
              <a:buSzPct val="90000"/>
              <a:buFont typeface="Arial" pitchFamily="34" charset="0"/>
              <a:buChar char="•"/>
            </a:pPr>
            <a:r>
              <a:rPr lang="en-US" sz="2800" b="1" u="sng" dirty="0" smtClean="0"/>
              <a:t>New Initiatives</a:t>
            </a:r>
          </a:p>
        </p:txBody>
      </p:sp>
      <p:sp>
        <p:nvSpPr>
          <p:cNvPr id="6" name="Content Placeholder 2"/>
          <p:cNvSpPr txBox="1">
            <a:spLocks/>
          </p:cNvSpPr>
          <p:nvPr/>
        </p:nvSpPr>
        <p:spPr>
          <a:xfrm>
            <a:off x="533400" y="1553734"/>
            <a:ext cx="8382000" cy="5334000"/>
          </a:xfrm>
          <a:prstGeom prst="rect">
            <a:avLst/>
          </a:prstGeom>
        </p:spPr>
        <p:txBody>
          <a:bodyPr rtlCol="0">
            <a:normAutofit fontScale="77500" lnSpcReduction="20000"/>
          </a:bodyPr>
          <a:lstStyle>
            <a:lvl1pPr marL="342900" indent="-342900" algn="l" rtl="0" eaLnBrk="0" fontAlgn="base" hangingPunct="0">
              <a:spcBef>
                <a:spcPct val="20000"/>
              </a:spcBef>
              <a:spcAft>
                <a:spcPct val="0"/>
              </a:spcAft>
              <a:buFont typeface="Wingdings" pitchFamily="2" charset="2"/>
              <a:buChar char="§"/>
              <a:defRPr sz="3200" b="1">
                <a:solidFill>
                  <a:schemeClr val="tx1"/>
                </a:solidFill>
                <a:latin typeface="Arial" pitchFamily="34" charset="0"/>
                <a:ea typeface="ヒラギノ角ゴ Pro W3"/>
                <a:cs typeface="+mn-cs"/>
              </a:defRPr>
            </a:lvl1pPr>
            <a:lvl2pPr marL="742950" indent="-285750" algn="l" rtl="0" eaLnBrk="0" fontAlgn="base" hangingPunct="0">
              <a:spcBef>
                <a:spcPct val="20000"/>
              </a:spcBef>
              <a:spcAft>
                <a:spcPct val="0"/>
              </a:spcAft>
              <a:buFont typeface="Wingdings" pitchFamily="2" charset="2"/>
              <a:buChar char="§"/>
              <a:defRPr sz="2800" b="1">
                <a:solidFill>
                  <a:schemeClr val="tx1"/>
                </a:solidFill>
                <a:latin typeface="Arial" pitchFamily="34" charset="0"/>
                <a:ea typeface="ヒラギノ角ゴ Pro W3"/>
                <a:cs typeface="+mn-cs"/>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Arial" pitchFamily="34" charset="0"/>
                <a:ea typeface="ヒラギノ角ゴ Pro W3"/>
                <a:cs typeface="+mn-cs"/>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ヒラギノ角ゴ Pro W3"/>
                <a:cs typeface="+mn-cs"/>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ヒラギノ角ゴ Pro W3"/>
                <a:cs typeface="+mn-cs"/>
              </a:defRPr>
            </a:lvl5pPr>
            <a:lvl6pPr marL="2514600" indent="-228600" algn="l" rtl="0" fontAlgn="base">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b="1">
                <a:solidFill>
                  <a:schemeClr val="tx1"/>
                </a:solidFill>
                <a:latin typeface="+mn-lt"/>
                <a:ea typeface="+mn-ea"/>
              </a:defRPr>
            </a:lvl9pPr>
          </a:lstStyle>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r>
              <a:rPr lang="en-US" sz="3800" dirty="0" smtClean="0"/>
              <a:t>	</a:t>
            </a:r>
            <a:r>
              <a:rPr lang="en-US" sz="3800" i="1" dirty="0" smtClean="0"/>
              <a:t>		</a:t>
            </a:r>
            <a:r>
              <a:rPr lang="en-US" sz="3600" i="1" dirty="0" smtClean="0"/>
              <a:t>      EDDM Membership Campaign</a:t>
            </a:r>
          </a:p>
          <a:p>
            <a:pPr fontAlgn="auto">
              <a:spcAft>
                <a:spcPts val="0"/>
              </a:spcAft>
              <a:buFont typeface="Arial" pitchFamily="34" charset="0"/>
              <a:buNone/>
              <a:defRPr/>
            </a:pPr>
            <a:r>
              <a:rPr lang="en-US" sz="3600" i="1" dirty="0" smtClean="0"/>
              <a:t>		</a:t>
            </a:r>
            <a:r>
              <a:rPr lang="en-US" sz="3600" i="1" dirty="0"/>
              <a:t> </a:t>
            </a:r>
            <a:r>
              <a:rPr lang="en-US" sz="3600" i="1" dirty="0" smtClean="0"/>
              <a:t>           “PCC Membership Has It’s Perks!” </a:t>
            </a:r>
          </a:p>
          <a:p>
            <a:pPr fontAlgn="auto">
              <a:spcAft>
                <a:spcPts val="0"/>
              </a:spcAft>
              <a:buFont typeface="Arial" pitchFamily="34" charset="0"/>
              <a:buNone/>
              <a:defRPr/>
            </a:pPr>
            <a:endParaRPr lang="en-US" sz="3800" i="1" dirty="0" smtClean="0"/>
          </a:p>
          <a:p>
            <a:pPr fontAlgn="auto">
              <a:spcAft>
                <a:spcPts val="0"/>
              </a:spcAft>
              <a:buFont typeface="Arial" pitchFamily="34" charset="0"/>
              <a:buNone/>
              <a:defRPr/>
            </a:pPr>
            <a:r>
              <a:rPr lang="en-US" sz="3800" i="1" dirty="0" smtClean="0"/>
              <a:t>						</a:t>
            </a:r>
          </a:p>
          <a:p>
            <a:pPr fontAlgn="auto">
              <a:spcAft>
                <a:spcPts val="0"/>
              </a:spcAft>
              <a:buFont typeface="Arial" pitchFamily="34" charset="0"/>
              <a:buNone/>
              <a:defRPr/>
            </a:pPr>
            <a:r>
              <a:rPr lang="en-US" sz="3800" i="1" dirty="0" smtClean="0"/>
              <a:t>						</a:t>
            </a:r>
          </a:p>
          <a:p>
            <a:pPr fontAlgn="auto">
              <a:spcAft>
                <a:spcPts val="0"/>
              </a:spcAft>
              <a:buFont typeface="Arial" pitchFamily="34" charset="0"/>
              <a:buNone/>
              <a:defRPr/>
            </a:pPr>
            <a:r>
              <a:rPr lang="en-US" sz="3800" i="1" dirty="0" smtClean="0"/>
              <a:t>		</a:t>
            </a:r>
            <a:r>
              <a:rPr lang="en-US" sz="3600" i="1" dirty="0" smtClean="0"/>
              <a:t>	</a:t>
            </a:r>
            <a:r>
              <a:rPr lang="en-US" sz="3600" dirty="0" smtClean="0"/>
              <a:t>  NMMP</a:t>
            </a:r>
          </a:p>
          <a:p>
            <a:pPr fontAlgn="auto">
              <a:spcAft>
                <a:spcPts val="0"/>
              </a:spcAft>
              <a:buFont typeface="Arial" pitchFamily="34" charset="0"/>
              <a:buNone/>
              <a:defRPr/>
            </a:pPr>
            <a:r>
              <a:rPr lang="en-US" sz="3600" dirty="0" smtClean="0"/>
              <a:t> </a:t>
            </a:r>
            <a:r>
              <a:rPr lang="en-US" sz="3600" i="1" dirty="0" smtClean="0"/>
              <a:t>New Member Mentor Progra</a:t>
            </a:r>
            <a:r>
              <a:rPr lang="en-US" sz="3600" dirty="0" smtClean="0"/>
              <a:t>m	</a:t>
            </a:r>
            <a:r>
              <a:rPr lang="en-US" sz="3800" dirty="0" smtClean="0"/>
              <a:t>		</a:t>
            </a:r>
          </a:p>
          <a:p>
            <a:pPr fontAlgn="auto">
              <a:spcAft>
                <a:spcPts val="0"/>
              </a:spcAft>
              <a:buFont typeface="Arial" pitchFamily="34" charset="0"/>
              <a:buNone/>
              <a:defRPr/>
            </a:pPr>
            <a:endParaRPr lang="en-US" i="1" dirty="0" smtClean="0"/>
          </a:p>
          <a:p>
            <a:pPr fontAlgn="auto">
              <a:spcAft>
                <a:spcPts val="0"/>
              </a:spcAft>
              <a:buFont typeface="Arial" pitchFamily="34" charset="0"/>
              <a:buNone/>
              <a:defRPr/>
            </a:pPr>
            <a:r>
              <a:rPr lang="en-US" i="1" dirty="0" smtClean="0"/>
              <a:t> </a:t>
            </a:r>
          </a:p>
          <a:p>
            <a:pPr fontAlgn="auto">
              <a:spcAft>
                <a:spcPts val="0"/>
              </a:spcAft>
              <a:buFont typeface="Arial" pitchFamily="34" charset="0"/>
              <a:buNone/>
              <a:defRPr/>
            </a:pPr>
            <a:endParaRPr lang="en-US" i="1" dirty="0" smtClean="0"/>
          </a:p>
        </p:txBody>
      </p:sp>
      <p:pic>
        <p:nvPicPr>
          <p:cNvPr id="7" name="Picture 3" descr="pcc mug.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811363"/>
            <a:ext cx="2328967" cy="19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rochaa\Local Settings\Temporary Internet Files\Content.IE5\A8TY2KKE\MC900305433[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3722202"/>
            <a:ext cx="2133600" cy="170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04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14</a:t>
            </a:fld>
            <a:endParaRPr lang="en-US" dirty="0"/>
          </a:p>
        </p:txBody>
      </p:sp>
      <p:sp>
        <p:nvSpPr>
          <p:cNvPr id="4" name="TextBox 3"/>
          <p:cNvSpPr txBox="1"/>
          <p:nvPr/>
        </p:nvSpPr>
        <p:spPr>
          <a:xfrm>
            <a:off x="2590800" y="76200"/>
            <a:ext cx="6172200" cy="584775"/>
          </a:xfrm>
          <a:prstGeom prst="rect">
            <a:avLst/>
          </a:prstGeom>
          <a:noFill/>
        </p:spPr>
        <p:txBody>
          <a:bodyPr wrap="square" rtlCol="0">
            <a:spAutoFit/>
          </a:bodyPr>
          <a:lstStyle/>
          <a:p>
            <a:pPr algn="r"/>
            <a:r>
              <a:rPr lang="en-US" sz="3200" b="1" dirty="0" smtClean="0">
                <a:solidFill>
                  <a:schemeClr val="bg1"/>
                </a:solidFill>
              </a:rPr>
              <a:t>Regional</a:t>
            </a:r>
            <a:endParaRPr lang="en-US" sz="3200" b="1" dirty="0">
              <a:solidFill>
                <a:schemeClr val="bg1"/>
              </a:solidFill>
            </a:endParaRPr>
          </a:p>
        </p:txBody>
      </p:sp>
      <p:sp>
        <p:nvSpPr>
          <p:cNvPr id="10" name="Rectangle 9"/>
          <p:cNvSpPr/>
          <p:nvPr/>
        </p:nvSpPr>
        <p:spPr>
          <a:xfrm>
            <a:off x="152400" y="1066800"/>
            <a:ext cx="8382000" cy="4416594"/>
          </a:xfrm>
          <a:prstGeom prst="rect">
            <a:avLst/>
          </a:prstGeom>
        </p:spPr>
        <p:txBody>
          <a:bodyPr wrap="square">
            <a:spAutoFit/>
          </a:bodyPr>
          <a:lstStyle/>
          <a:p>
            <a:pPr algn="l"/>
            <a:r>
              <a:rPr lang="en-US" sz="2800" b="1" u="sng" dirty="0" smtClean="0"/>
              <a:t>Area Focus Groups</a:t>
            </a:r>
            <a:endParaRPr lang="en-US" sz="2800" b="1" u="sng" dirty="0"/>
          </a:p>
          <a:p>
            <a:pPr algn="l"/>
            <a:r>
              <a:rPr lang="en-US" b="1" dirty="0"/>
              <a:t>The Postal Service</a:t>
            </a:r>
            <a:r>
              <a:rPr lang="en-US" b="1" baseline="30000" dirty="0"/>
              <a:t>®</a:t>
            </a:r>
            <a:r>
              <a:rPr lang="en-US" b="1" dirty="0"/>
              <a:t> shall support a forum in which to meet with members of the First Class, Periodicals and Standard Mail industries to discuss and seek solutions for service issues, share information and ideas, and provide opportunities to interface with industry and postal management. The Area Focus Groups will serve as a vehicle of communications between customers and the Postal Service advocating issues and supporting the needs of the First Class, Periodicals and Standard Mail industries.</a:t>
            </a:r>
          </a:p>
          <a:p>
            <a:pPr algn="l"/>
            <a:r>
              <a:rPr lang="en-US" b="1" dirty="0"/>
              <a:t/>
            </a:r>
            <a:br>
              <a:rPr lang="en-US" b="1" dirty="0"/>
            </a:br>
            <a:r>
              <a:rPr lang="en-US" sz="2800" b="1" dirty="0"/>
              <a:t> </a:t>
            </a:r>
            <a:r>
              <a:rPr lang="en-US" sz="2800" b="1" u="sng" dirty="0"/>
              <a:t>USPS &amp; Industry</a:t>
            </a:r>
            <a:r>
              <a:rPr lang="en-US" sz="2800" dirty="0"/>
              <a:t/>
            </a:r>
            <a:br>
              <a:rPr lang="en-US" sz="2800" dirty="0"/>
            </a:br>
            <a:r>
              <a:rPr lang="en-US" dirty="0" smtClean="0">
                <a:hlinkClick r:id="rId2" action="ppaction://hlinkfile"/>
              </a:rPr>
              <a:t>Focus </a:t>
            </a:r>
            <a:r>
              <a:rPr lang="en-US" dirty="0">
                <a:hlinkClick r:id="rId2" action="ppaction://hlinkfile"/>
              </a:rPr>
              <a:t>Group Calendar</a:t>
            </a:r>
            <a:r>
              <a:rPr lang="en-US" dirty="0"/>
              <a:t> </a:t>
            </a:r>
            <a:endParaRPr lang="en-US" dirty="0" smtClean="0"/>
          </a:p>
          <a:p>
            <a:pPr algn="l"/>
            <a:r>
              <a:rPr lang="en-US" dirty="0" smtClean="0">
                <a:hlinkClick r:id="rId3" action="ppaction://hlinkfile"/>
              </a:rPr>
              <a:t>Focus </a:t>
            </a:r>
            <a:r>
              <a:rPr lang="en-US" dirty="0">
                <a:hlinkClick r:id="rId3" action="ppaction://hlinkfile"/>
              </a:rPr>
              <a:t>Group Co-chairs and Coordinators</a:t>
            </a:r>
            <a:r>
              <a:rPr lang="en-US" dirty="0"/>
              <a:t/>
            </a:r>
            <a:br>
              <a:rPr lang="en-US" dirty="0"/>
            </a:br>
            <a:endParaRPr lang="en-US" dirty="0"/>
          </a:p>
        </p:txBody>
      </p:sp>
      <p:sp>
        <p:nvSpPr>
          <p:cNvPr id="7" name="Rectangle 6"/>
          <p:cNvSpPr/>
          <p:nvPr/>
        </p:nvSpPr>
        <p:spPr>
          <a:xfrm>
            <a:off x="1447800" y="5695890"/>
            <a:ext cx="7543800" cy="400110"/>
          </a:xfrm>
          <a:prstGeom prst="rect">
            <a:avLst/>
          </a:prstGeom>
        </p:spPr>
        <p:txBody>
          <a:bodyPr wrap="square">
            <a:spAutoFit/>
          </a:bodyPr>
          <a:lstStyle/>
          <a:p>
            <a:r>
              <a:rPr lang="en-US" sz="2000" b="1" dirty="0"/>
              <a:t>https://ribbs.usps.gov/index.cfm?page=periodicalsfocus</a:t>
            </a:r>
          </a:p>
        </p:txBody>
      </p:sp>
    </p:spTree>
    <p:extLst>
      <p:ext uri="{BB962C8B-B14F-4D97-AF65-F5344CB8AC3E}">
        <p14:creationId xmlns:p14="http://schemas.microsoft.com/office/powerpoint/2010/main" val="17660148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15</a:t>
            </a:fld>
            <a:endParaRPr lang="en-US" dirty="0"/>
          </a:p>
        </p:txBody>
      </p:sp>
      <p:sp>
        <p:nvSpPr>
          <p:cNvPr id="4" name="TextBox 3"/>
          <p:cNvSpPr txBox="1"/>
          <p:nvPr/>
        </p:nvSpPr>
        <p:spPr>
          <a:xfrm>
            <a:off x="2438400" y="76200"/>
            <a:ext cx="6324600" cy="584775"/>
          </a:xfrm>
          <a:prstGeom prst="rect">
            <a:avLst/>
          </a:prstGeom>
          <a:noFill/>
        </p:spPr>
        <p:txBody>
          <a:bodyPr wrap="square" rtlCol="0">
            <a:spAutoFit/>
          </a:bodyPr>
          <a:lstStyle/>
          <a:p>
            <a:pPr algn="r"/>
            <a:r>
              <a:rPr lang="en-US" sz="3200" b="1" dirty="0" smtClean="0">
                <a:solidFill>
                  <a:schemeClr val="bg1"/>
                </a:solidFill>
              </a:rPr>
              <a:t>Regional</a:t>
            </a:r>
            <a:endParaRPr lang="en-US" sz="3200" b="1" dirty="0">
              <a:solidFill>
                <a:schemeClr val="bg1"/>
              </a:solidFill>
            </a:endParaRPr>
          </a:p>
        </p:txBody>
      </p:sp>
      <p:sp>
        <p:nvSpPr>
          <p:cNvPr id="7" name="Rectangle 6"/>
          <p:cNvSpPr/>
          <p:nvPr/>
        </p:nvSpPr>
        <p:spPr>
          <a:xfrm>
            <a:off x="1447800" y="5924490"/>
            <a:ext cx="7543800" cy="400110"/>
          </a:xfrm>
          <a:prstGeom prst="rect">
            <a:avLst/>
          </a:prstGeom>
        </p:spPr>
        <p:txBody>
          <a:bodyPr wrap="square">
            <a:spAutoFit/>
          </a:bodyPr>
          <a:lstStyle/>
          <a:p>
            <a:r>
              <a:rPr lang="en-US" sz="2000" b="1" dirty="0"/>
              <a:t>https://ribbs.usps.gov/index.cfm?page=periodicalsfocus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863199"/>
            <a:ext cx="6477000" cy="497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9962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16</a:t>
            </a:fld>
            <a:endParaRPr lang="en-US" dirty="0"/>
          </a:p>
        </p:txBody>
      </p:sp>
      <p:sp>
        <p:nvSpPr>
          <p:cNvPr id="4" name="TextBox 3"/>
          <p:cNvSpPr txBox="1"/>
          <p:nvPr/>
        </p:nvSpPr>
        <p:spPr>
          <a:xfrm>
            <a:off x="2590800" y="76200"/>
            <a:ext cx="6172200" cy="584775"/>
          </a:xfrm>
          <a:prstGeom prst="rect">
            <a:avLst/>
          </a:prstGeom>
          <a:noFill/>
        </p:spPr>
        <p:txBody>
          <a:bodyPr wrap="square" rtlCol="0">
            <a:spAutoFit/>
          </a:bodyPr>
          <a:lstStyle/>
          <a:p>
            <a:pPr algn="r"/>
            <a:r>
              <a:rPr lang="en-US" sz="3200" b="1" dirty="0" smtClean="0">
                <a:solidFill>
                  <a:schemeClr val="bg1"/>
                </a:solidFill>
              </a:rPr>
              <a:t>Regional</a:t>
            </a:r>
            <a:endParaRPr lang="en-US" sz="3200" b="1" dirty="0">
              <a:solidFill>
                <a:schemeClr val="bg1"/>
              </a:solidFill>
            </a:endParaRPr>
          </a:p>
        </p:txBody>
      </p:sp>
      <p:sp>
        <p:nvSpPr>
          <p:cNvPr id="7" name="Rectangle 6"/>
          <p:cNvSpPr/>
          <p:nvPr/>
        </p:nvSpPr>
        <p:spPr>
          <a:xfrm>
            <a:off x="1447800" y="5924490"/>
            <a:ext cx="7543800" cy="400110"/>
          </a:xfrm>
          <a:prstGeom prst="rect">
            <a:avLst/>
          </a:prstGeom>
        </p:spPr>
        <p:txBody>
          <a:bodyPr wrap="square">
            <a:spAutoFit/>
          </a:bodyPr>
          <a:lstStyle/>
          <a:p>
            <a:r>
              <a:rPr lang="en-US" sz="2000" b="1" dirty="0"/>
              <a:t>https://ribbs.usps.gov/index.cfm?page=periodicalsfocus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8322" y="889575"/>
            <a:ext cx="7386078" cy="49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7468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17</a:t>
            </a:fld>
            <a:endParaRPr lang="en-US" dirty="0"/>
          </a:p>
        </p:txBody>
      </p:sp>
      <p:sp>
        <p:nvSpPr>
          <p:cNvPr id="4" name="TextBox 3"/>
          <p:cNvSpPr txBox="1"/>
          <p:nvPr/>
        </p:nvSpPr>
        <p:spPr>
          <a:xfrm>
            <a:off x="2743200" y="76200"/>
            <a:ext cx="6019800" cy="584775"/>
          </a:xfrm>
          <a:prstGeom prst="rect">
            <a:avLst/>
          </a:prstGeom>
          <a:noFill/>
        </p:spPr>
        <p:txBody>
          <a:bodyPr wrap="square" rtlCol="0">
            <a:spAutoFit/>
          </a:bodyPr>
          <a:lstStyle/>
          <a:p>
            <a:pPr algn="r"/>
            <a:r>
              <a:rPr lang="en-US" sz="3200" b="1" dirty="0" smtClean="0">
                <a:solidFill>
                  <a:schemeClr val="bg1"/>
                </a:solidFill>
              </a:rPr>
              <a:t>National</a:t>
            </a:r>
            <a:endParaRPr lang="en-US" sz="3200" b="1" dirty="0">
              <a:solidFill>
                <a:schemeClr val="bg1"/>
              </a:solidFill>
            </a:endParaRPr>
          </a:p>
        </p:txBody>
      </p:sp>
      <p:sp>
        <p:nvSpPr>
          <p:cNvPr id="6" name="Rectangle 5"/>
          <p:cNvSpPr/>
          <p:nvPr/>
        </p:nvSpPr>
        <p:spPr>
          <a:xfrm>
            <a:off x="152400" y="1066800"/>
            <a:ext cx="8382000" cy="5416868"/>
          </a:xfrm>
          <a:prstGeom prst="rect">
            <a:avLst/>
          </a:prstGeom>
        </p:spPr>
        <p:txBody>
          <a:bodyPr wrap="square">
            <a:spAutoFit/>
          </a:bodyPr>
          <a:lstStyle/>
          <a:p>
            <a:pPr algn="l"/>
            <a:r>
              <a:rPr lang="en-US" sz="2400" b="1" u="sng" dirty="0"/>
              <a:t>MTAC Membership Assembly/Focus Group Discussions</a:t>
            </a:r>
          </a:p>
          <a:p>
            <a:pPr algn="l"/>
            <a:r>
              <a:rPr lang="en-US" sz="2000" b="1" dirty="0" smtClean="0"/>
              <a:t>The </a:t>
            </a:r>
            <a:r>
              <a:rPr lang="en-US" sz="2000" b="1" dirty="0"/>
              <a:t>Postmaster General's Mailers' Technical Advisory Committee (MTAC) is a venue for the United States Postal Service (Postal Service) to share technical information with mailers, and to receive their advice and recommendations on matters concerning mail-related products and services, in order to enhance customer value and expand the use of these products and services for the mutual benefit of Mailing Industry stakeholders and the Postal Service.</a:t>
            </a:r>
          </a:p>
          <a:p>
            <a:pPr algn="l"/>
            <a:r>
              <a:rPr lang="en-US" sz="2000" b="1" dirty="0"/>
              <a:t>The next </a:t>
            </a:r>
            <a:r>
              <a:rPr lang="en-US" sz="2000" b="1" dirty="0" smtClean="0"/>
              <a:t>MTAC/Focus Group meeting </a:t>
            </a:r>
            <a:r>
              <a:rPr lang="en-US" sz="2000" b="1" dirty="0"/>
              <a:t>is </a:t>
            </a:r>
            <a:r>
              <a:rPr lang="en-US" sz="2000" b="1" dirty="0" smtClean="0"/>
              <a:t>January 14-16, 2014. USPS </a:t>
            </a:r>
            <a:r>
              <a:rPr lang="en-US" sz="2000" b="1" dirty="0"/>
              <a:t>Leadership Forum for Stakeholders and MTAC Meeting </a:t>
            </a:r>
            <a:r>
              <a:rPr lang="en-US" sz="2000" b="1" dirty="0" smtClean="0"/>
              <a:t>Dates in 2014 are:</a:t>
            </a:r>
            <a:endParaRPr lang="en-US" sz="2000" b="1" dirty="0"/>
          </a:p>
          <a:p>
            <a:pPr marL="2114550" lvl="4" indent="-285750" algn="l">
              <a:spcBef>
                <a:spcPts val="0"/>
              </a:spcBef>
              <a:buFont typeface="Arial" panose="020B0604020202020204" pitchFamily="34" charset="0"/>
              <a:buChar char="•"/>
            </a:pPr>
            <a:r>
              <a:rPr lang="en-US" sz="2000" b="1" dirty="0" smtClean="0"/>
              <a:t>May </a:t>
            </a:r>
            <a:r>
              <a:rPr lang="en-US" sz="2000" b="1" dirty="0"/>
              <a:t>20-22, 2014 </a:t>
            </a:r>
          </a:p>
          <a:p>
            <a:pPr marL="2114550" lvl="4" indent="-285750" algn="l">
              <a:spcBef>
                <a:spcPts val="0"/>
              </a:spcBef>
              <a:buFont typeface="Arial" panose="020B0604020202020204" pitchFamily="34" charset="0"/>
              <a:buChar char="•"/>
            </a:pPr>
            <a:r>
              <a:rPr lang="en-US" sz="2000" b="1" dirty="0"/>
              <a:t>August 19-21, 2014 </a:t>
            </a:r>
          </a:p>
          <a:p>
            <a:pPr marL="2114550" lvl="4" indent="-285750" algn="l">
              <a:spcBef>
                <a:spcPts val="0"/>
              </a:spcBef>
              <a:buFont typeface="Arial" panose="020B0604020202020204" pitchFamily="34" charset="0"/>
              <a:buChar char="•"/>
            </a:pPr>
            <a:r>
              <a:rPr lang="en-US" sz="2000" b="1" dirty="0"/>
              <a:t>November 18-20, 2014 </a:t>
            </a:r>
          </a:p>
          <a:p>
            <a:pPr algn="l"/>
            <a:endParaRPr lang="en-US" sz="2800" b="1" u="sng" dirty="0"/>
          </a:p>
        </p:txBody>
      </p:sp>
    </p:spTree>
    <p:extLst>
      <p:ext uri="{BB962C8B-B14F-4D97-AF65-F5344CB8AC3E}">
        <p14:creationId xmlns:p14="http://schemas.microsoft.com/office/powerpoint/2010/main" val="391881266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18</a:t>
            </a:fld>
            <a:endParaRPr lang="en-US" dirty="0"/>
          </a:p>
        </p:txBody>
      </p:sp>
      <p:sp>
        <p:nvSpPr>
          <p:cNvPr id="4" name="TextBox 3"/>
          <p:cNvSpPr txBox="1"/>
          <p:nvPr/>
        </p:nvSpPr>
        <p:spPr>
          <a:xfrm>
            <a:off x="2743200" y="76200"/>
            <a:ext cx="6019800" cy="584775"/>
          </a:xfrm>
          <a:prstGeom prst="rect">
            <a:avLst/>
          </a:prstGeom>
          <a:noFill/>
        </p:spPr>
        <p:txBody>
          <a:bodyPr wrap="square" rtlCol="0">
            <a:spAutoFit/>
          </a:bodyPr>
          <a:lstStyle/>
          <a:p>
            <a:pPr algn="r"/>
            <a:r>
              <a:rPr lang="en-US" sz="3200" b="1" dirty="0" smtClean="0">
                <a:solidFill>
                  <a:schemeClr val="bg1"/>
                </a:solidFill>
              </a:rPr>
              <a:t>National</a:t>
            </a:r>
            <a:endParaRPr lang="en-US" sz="3200" b="1" dirty="0">
              <a:solidFill>
                <a:schemeClr val="bg1"/>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882752"/>
            <a:ext cx="7780867" cy="451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87154" y="5791200"/>
            <a:ext cx="2159567" cy="461665"/>
          </a:xfrm>
          <a:prstGeom prst="rect">
            <a:avLst/>
          </a:prstGeom>
        </p:spPr>
        <p:txBody>
          <a:bodyPr wrap="none">
            <a:spAutoFit/>
          </a:bodyPr>
          <a:lstStyle/>
          <a:p>
            <a:r>
              <a:rPr lang="en-US" sz="2400" b="1" dirty="0"/>
              <a:t>http://npf.org</a:t>
            </a:r>
            <a:r>
              <a:rPr lang="en-US" dirty="0"/>
              <a:t>/</a:t>
            </a:r>
          </a:p>
        </p:txBody>
      </p:sp>
    </p:spTree>
    <p:extLst>
      <p:ext uri="{BB962C8B-B14F-4D97-AF65-F5344CB8AC3E}">
        <p14:creationId xmlns:p14="http://schemas.microsoft.com/office/powerpoint/2010/main" val="16403731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19</a:t>
            </a:fld>
            <a:endParaRPr lang="en-US" dirty="0"/>
          </a:p>
        </p:txBody>
      </p:sp>
      <p:sp>
        <p:nvSpPr>
          <p:cNvPr id="4" name="TextBox 3"/>
          <p:cNvSpPr txBox="1"/>
          <p:nvPr/>
        </p:nvSpPr>
        <p:spPr>
          <a:xfrm>
            <a:off x="3962400" y="76200"/>
            <a:ext cx="4800600" cy="584775"/>
          </a:xfrm>
          <a:prstGeom prst="rect">
            <a:avLst/>
          </a:prstGeom>
          <a:noFill/>
        </p:spPr>
        <p:txBody>
          <a:bodyPr wrap="square" rtlCol="0">
            <a:spAutoFit/>
          </a:bodyPr>
          <a:lstStyle/>
          <a:p>
            <a:pPr algn="r"/>
            <a:r>
              <a:rPr lang="en-US" sz="3200" b="1" dirty="0" smtClean="0">
                <a:solidFill>
                  <a:schemeClr val="bg1"/>
                </a:solidFill>
              </a:rPr>
              <a:t>Personal ROI</a:t>
            </a:r>
            <a:endParaRPr lang="en-US" sz="3200" b="1" dirty="0">
              <a:solidFill>
                <a:schemeClr val="bg1"/>
              </a:solidFill>
            </a:endParaRPr>
          </a:p>
        </p:txBody>
      </p:sp>
      <p:sp>
        <p:nvSpPr>
          <p:cNvPr id="6" name="Rectangle 5"/>
          <p:cNvSpPr/>
          <p:nvPr/>
        </p:nvSpPr>
        <p:spPr>
          <a:xfrm>
            <a:off x="1524000" y="838200"/>
            <a:ext cx="7391400" cy="5632311"/>
          </a:xfrm>
          <a:prstGeom prst="rect">
            <a:avLst/>
          </a:prstGeom>
        </p:spPr>
        <p:txBody>
          <a:bodyPr wrap="square">
            <a:spAutoFit/>
          </a:bodyPr>
          <a:lstStyle/>
          <a:p>
            <a:pPr algn="l">
              <a:spcBef>
                <a:spcPts val="600"/>
              </a:spcBef>
            </a:pPr>
            <a:r>
              <a:rPr lang="en-US" b="1" dirty="0"/>
              <a:t>“For the last twenty years I have participated in the Tampa Bay PCC in varying capacities. Initially, I simply attended events as a member and </a:t>
            </a:r>
            <a:r>
              <a:rPr lang="en-US" b="1" u="sng" dirty="0"/>
              <a:t>enjoyed learning about postal products and initiatives</a:t>
            </a:r>
            <a:r>
              <a:rPr lang="en-US" b="1" dirty="0"/>
              <a:t>. I became interested in becoming a board member a few years later and can still remember the first Executive Board Meeting I ever attended. What struck me then still holds true today….the PCC is an </a:t>
            </a:r>
            <a:r>
              <a:rPr lang="en-US" b="1" u="sng" dirty="0"/>
              <a:t>invaluable resource for business mailers</a:t>
            </a:r>
            <a:r>
              <a:rPr lang="en-US" b="1" dirty="0"/>
              <a:t>.  I eventually served as the Secretary and several years later stepped into the role of Industry Co-Chair. Serving in this leadership role has </a:t>
            </a:r>
            <a:r>
              <a:rPr lang="en-US" b="1" u="sng" dirty="0"/>
              <a:t>helped me both professionally and personally</a:t>
            </a:r>
            <a:r>
              <a:rPr lang="en-US" b="1" dirty="0"/>
              <a:t>. Not only have I learned a great deal about the USPS, I have forged friendships with so many wonderful people along the way. The PCC has enabled me to work closely with so many dedicated and knowledgeable postal employees. </a:t>
            </a:r>
            <a:r>
              <a:rPr lang="en-US" b="1" u="sng" dirty="0"/>
              <a:t>There is no greater resource for business mailers than the PCC </a:t>
            </a:r>
            <a:r>
              <a:rPr lang="en-US" b="1" dirty="0"/>
              <a:t>and I am proud to lead such a exemplary Executive Board and to serve the members of the Tampa Bay PCC</a:t>
            </a:r>
            <a:r>
              <a:rPr lang="en-US" b="1" dirty="0" smtClean="0"/>
              <a:t>.”</a:t>
            </a:r>
            <a:r>
              <a:rPr lang="en-US" dirty="0"/>
              <a:t> </a:t>
            </a:r>
          </a:p>
          <a:p>
            <a:pPr algn="r" eaLnBrk="0" hangingPunct="0">
              <a:spcBef>
                <a:spcPts val="0"/>
              </a:spcBef>
              <a:buClr>
                <a:schemeClr val="tx1"/>
              </a:buClr>
              <a:buSzPct val="90000"/>
            </a:pPr>
            <a:endParaRPr lang="en-US" b="1" i="1" dirty="0" smtClean="0"/>
          </a:p>
          <a:p>
            <a:pPr algn="r" eaLnBrk="0" hangingPunct="0">
              <a:spcBef>
                <a:spcPts val="0"/>
              </a:spcBef>
              <a:buClr>
                <a:schemeClr val="tx1"/>
              </a:buClr>
              <a:buSzPct val="90000"/>
            </a:pPr>
            <a:r>
              <a:rPr lang="en-US" b="1" i="1" dirty="0"/>
              <a:t>A</a:t>
            </a:r>
            <a:r>
              <a:rPr lang="en-US" b="1" i="1" dirty="0" smtClean="0"/>
              <a:t>my Rocha</a:t>
            </a:r>
          </a:p>
          <a:p>
            <a:pPr algn="r" eaLnBrk="0" hangingPunct="0">
              <a:spcBef>
                <a:spcPts val="0"/>
              </a:spcBef>
              <a:buClr>
                <a:schemeClr val="tx1"/>
              </a:buClr>
              <a:buSzPct val="90000"/>
            </a:pPr>
            <a:r>
              <a:rPr lang="en-US" b="1" i="1" dirty="0" smtClean="0"/>
              <a:t>Industry Co-Chair</a:t>
            </a:r>
          </a:p>
        </p:txBody>
      </p:sp>
    </p:spTree>
    <p:extLst>
      <p:ext uri="{BB962C8B-B14F-4D97-AF65-F5344CB8AC3E}">
        <p14:creationId xmlns:p14="http://schemas.microsoft.com/office/powerpoint/2010/main" val="13073670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2</a:t>
            </a:fld>
            <a:endParaRPr lang="en-US" dirty="0"/>
          </a:p>
        </p:txBody>
      </p:sp>
      <p:sp>
        <p:nvSpPr>
          <p:cNvPr id="4" name="TextBox 3"/>
          <p:cNvSpPr txBox="1"/>
          <p:nvPr/>
        </p:nvSpPr>
        <p:spPr>
          <a:xfrm>
            <a:off x="3352800" y="76200"/>
            <a:ext cx="5410200" cy="584775"/>
          </a:xfrm>
          <a:prstGeom prst="rect">
            <a:avLst/>
          </a:prstGeom>
          <a:noFill/>
        </p:spPr>
        <p:txBody>
          <a:bodyPr wrap="square" rtlCol="0">
            <a:spAutoFit/>
          </a:bodyPr>
          <a:lstStyle/>
          <a:p>
            <a:pPr algn="r"/>
            <a:r>
              <a:rPr lang="en-US" sz="3200" b="1" dirty="0" smtClean="0">
                <a:solidFill>
                  <a:schemeClr val="bg1"/>
                </a:solidFill>
              </a:rPr>
              <a:t>Industry - Getting an ROI</a:t>
            </a:r>
            <a:endParaRPr lang="en-US" sz="3200" b="1" dirty="0">
              <a:solidFill>
                <a:schemeClr val="bg1"/>
              </a:solidFill>
            </a:endParaRPr>
          </a:p>
        </p:txBody>
      </p:sp>
      <p:sp>
        <p:nvSpPr>
          <p:cNvPr id="5" name="Rectangle 4"/>
          <p:cNvSpPr/>
          <p:nvPr/>
        </p:nvSpPr>
        <p:spPr>
          <a:xfrm>
            <a:off x="533400" y="990600"/>
            <a:ext cx="8382000" cy="3293209"/>
          </a:xfrm>
          <a:prstGeom prst="rect">
            <a:avLst/>
          </a:prstGeom>
        </p:spPr>
        <p:txBody>
          <a:bodyPr wrap="square">
            <a:spAutoFit/>
          </a:bodyPr>
          <a:lstStyle/>
          <a:p>
            <a:pPr marL="342900" indent="-342900" algn="l" eaLnBrk="0" hangingPunct="0">
              <a:spcBef>
                <a:spcPts val="1800"/>
              </a:spcBef>
              <a:buClr>
                <a:schemeClr val="tx1"/>
              </a:buClr>
              <a:buSzPct val="90000"/>
              <a:buFont typeface="Arial" pitchFamily="34" charset="0"/>
              <a:buChar char="•"/>
            </a:pPr>
            <a:r>
              <a:rPr lang="en-US" sz="2800" b="1" dirty="0" smtClean="0"/>
              <a:t>Opportunities for Business Development</a:t>
            </a:r>
          </a:p>
          <a:p>
            <a:pPr marL="742950" lvl="1" indent="-285750" algn="l">
              <a:buFont typeface="Arial" pitchFamily="34" charset="0"/>
              <a:buChar char="-"/>
            </a:pPr>
            <a:r>
              <a:rPr lang="en-US" sz="2400" b="1" dirty="0" smtClean="0"/>
              <a:t>Networking</a:t>
            </a:r>
          </a:p>
          <a:p>
            <a:pPr marL="742950" lvl="1" indent="-285750" algn="l">
              <a:buFont typeface="Arial" pitchFamily="34" charset="0"/>
              <a:buChar char="-"/>
            </a:pPr>
            <a:r>
              <a:rPr lang="en-US" sz="2400" b="1" dirty="0" smtClean="0"/>
              <a:t>Connections to “the right people”</a:t>
            </a:r>
          </a:p>
          <a:p>
            <a:pPr marL="742950" lvl="1" indent="-285750" algn="l">
              <a:buFont typeface="Arial" pitchFamily="34" charset="0"/>
              <a:buChar char="-"/>
            </a:pPr>
            <a:r>
              <a:rPr lang="en-US" sz="2400" b="1" dirty="0" smtClean="0"/>
              <a:t>Value of Strategic Partnership</a:t>
            </a:r>
          </a:p>
          <a:p>
            <a:pPr marL="742950" lvl="1" indent="-285750" algn="l">
              <a:buFont typeface="Arial" pitchFamily="34" charset="0"/>
              <a:buChar char="-"/>
            </a:pPr>
            <a:r>
              <a:rPr lang="en-US" sz="2400" b="1" dirty="0" smtClean="0"/>
              <a:t>Knowledge/Training Programs</a:t>
            </a:r>
          </a:p>
          <a:p>
            <a:pPr marL="742950" lvl="1" indent="-285750" algn="l">
              <a:buFont typeface="Arial" pitchFamily="34" charset="0"/>
              <a:buChar char="-"/>
            </a:pPr>
            <a:r>
              <a:rPr lang="en-US" sz="2400" b="1" dirty="0" smtClean="0"/>
              <a:t>Webinars</a:t>
            </a:r>
          </a:p>
        </p:txBody>
      </p:sp>
    </p:spTree>
    <p:extLst>
      <p:ext uri="{BB962C8B-B14F-4D97-AF65-F5344CB8AC3E}">
        <p14:creationId xmlns:p14="http://schemas.microsoft.com/office/powerpoint/2010/main" val="8838467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20</a:t>
            </a:fld>
            <a:endParaRPr lang="en-US" dirty="0"/>
          </a:p>
        </p:txBody>
      </p:sp>
      <p:sp>
        <p:nvSpPr>
          <p:cNvPr id="4" name="TextBox 3"/>
          <p:cNvSpPr txBox="1"/>
          <p:nvPr/>
        </p:nvSpPr>
        <p:spPr>
          <a:xfrm>
            <a:off x="3962400" y="76200"/>
            <a:ext cx="4800600" cy="584775"/>
          </a:xfrm>
          <a:prstGeom prst="rect">
            <a:avLst/>
          </a:prstGeom>
          <a:noFill/>
        </p:spPr>
        <p:txBody>
          <a:bodyPr wrap="square" rtlCol="0">
            <a:spAutoFit/>
          </a:bodyPr>
          <a:lstStyle/>
          <a:p>
            <a:pPr algn="r"/>
            <a:r>
              <a:rPr lang="en-US" sz="3200" b="1" dirty="0" smtClean="0">
                <a:solidFill>
                  <a:schemeClr val="bg1"/>
                </a:solidFill>
              </a:rPr>
              <a:t>Tampa Bay PCC Stories</a:t>
            </a:r>
            <a:endParaRPr lang="en-US" sz="3200" b="1" dirty="0">
              <a:solidFill>
                <a:schemeClr val="bg1"/>
              </a:solidFill>
            </a:endParaRPr>
          </a:p>
        </p:txBody>
      </p:sp>
      <p:sp>
        <p:nvSpPr>
          <p:cNvPr id="5" name="Rectangle 4"/>
          <p:cNvSpPr/>
          <p:nvPr/>
        </p:nvSpPr>
        <p:spPr>
          <a:xfrm>
            <a:off x="914400" y="838200"/>
            <a:ext cx="8458200" cy="5463034"/>
          </a:xfrm>
          <a:prstGeom prst="rect">
            <a:avLst/>
          </a:prstGeom>
        </p:spPr>
        <p:txBody>
          <a:bodyPr wrap="square">
            <a:spAutoFit/>
          </a:bodyPr>
          <a:lstStyle/>
          <a:p>
            <a:pPr marL="285750" lvl="0" indent="-285750" algn="l">
              <a:buFont typeface="Arial" panose="020B0604020202020204" pitchFamily="34" charset="0"/>
              <a:buChar char="•"/>
            </a:pPr>
            <a:r>
              <a:rPr lang="en-US" sz="2400" b="1" dirty="0"/>
              <a:t>Executive Board Member, Ann Elliott</a:t>
            </a:r>
            <a:endParaRPr lang="en-US" sz="2400" dirty="0"/>
          </a:p>
          <a:p>
            <a:pPr marL="742950" lvl="1" indent="-285750" algn="l">
              <a:spcBef>
                <a:spcPts val="600"/>
              </a:spcBef>
              <a:buFont typeface="Arial" panose="020B0604020202020204" pitchFamily="34" charset="0"/>
              <a:buChar char="-"/>
            </a:pPr>
            <a:r>
              <a:rPr lang="en-US" sz="2000" b="1" dirty="0"/>
              <a:t>Began at Bramlett Direct Mail Services in 2006 </a:t>
            </a:r>
            <a:endParaRPr lang="en-US" sz="2000" dirty="0"/>
          </a:p>
          <a:p>
            <a:pPr marL="742950" lvl="1" indent="-285750" algn="l">
              <a:spcBef>
                <a:spcPts val="600"/>
              </a:spcBef>
              <a:buFont typeface="Arial" panose="020B0604020202020204" pitchFamily="34" charset="0"/>
              <a:buChar char="-"/>
            </a:pPr>
            <a:r>
              <a:rPr lang="en-US" sz="2000" b="1" dirty="0"/>
              <a:t>Invited by </a:t>
            </a:r>
            <a:r>
              <a:rPr lang="en-US" sz="2000" b="1" dirty="0" smtClean="0"/>
              <a:t>PCC Treasurer  to </a:t>
            </a:r>
            <a:r>
              <a:rPr lang="en-US" sz="2000" b="1" dirty="0"/>
              <a:t>attend PCC Meeting in 2007</a:t>
            </a:r>
            <a:endParaRPr lang="en-US" sz="2000" dirty="0"/>
          </a:p>
          <a:p>
            <a:pPr marL="742950" lvl="1" indent="-285750" algn="l">
              <a:spcBef>
                <a:spcPts val="600"/>
              </a:spcBef>
              <a:buFont typeface="Arial" panose="020B0604020202020204" pitchFamily="34" charset="0"/>
              <a:buChar char="-"/>
            </a:pPr>
            <a:r>
              <a:rPr lang="en-US" sz="2000" b="1" dirty="0"/>
              <a:t>Joined the Tampa Bay </a:t>
            </a:r>
            <a:r>
              <a:rPr lang="en-US" sz="2000" b="1" dirty="0" smtClean="0"/>
              <a:t>PCC Executive </a:t>
            </a:r>
            <a:r>
              <a:rPr lang="en-US" sz="2000" b="1" dirty="0"/>
              <a:t>Board in 2007</a:t>
            </a:r>
            <a:endParaRPr lang="en-US" sz="2000" dirty="0"/>
          </a:p>
          <a:p>
            <a:pPr marL="742950" lvl="1" indent="-285750" algn="l">
              <a:spcBef>
                <a:spcPts val="600"/>
              </a:spcBef>
              <a:buFont typeface="Arial" panose="020B0604020202020204" pitchFamily="34" charset="0"/>
              <a:buChar char="-"/>
            </a:pPr>
            <a:r>
              <a:rPr lang="en-US" sz="2000" b="1" dirty="0"/>
              <a:t>Now Ann knows local Postmasters, Plant Managers, District Manager, BME Manager and Supervisors as well as a slew of mail industry folks</a:t>
            </a:r>
            <a:endParaRPr lang="en-US" sz="2000" dirty="0"/>
          </a:p>
          <a:p>
            <a:pPr marL="742950" lvl="1" indent="-285750" algn="l">
              <a:spcBef>
                <a:spcPts val="600"/>
              </a:spcBef>
              <a:buFont typeface="Arial" panose="020B0604020202020204" pitchFamily="34" charset="0"/>
              <a:buChar char="-"/>
            </a:pPr>
            <a:r>
              <a:rPr lang="en-US" sz="2000" b="1" dirty="0"/>
              <a:t>Attended the National Postal Forum in 2009,  2011 and 2012</a:t>
            </a:r>
            <a:endParaRPr lang="en-US" sz="2000" dirty="0"/>
          </a:p>
          <a:p>
            <a:pPr marL="742950" lvl="1" indent="-285750" algn="l">
              <a:spcBef>
                <a:spcPts val="600"/>
              </a:spcBef>
              <a:buFont typeface="Arial" panose="020B0604020202020204" pitchFamily="34" charset="0"/>
              <a:buChar char="-"/>
            </a:pPr>
            <a:r>
              <a:rPr lang="en-US" sz="2000" b="1" dirty="0" smtClean="0"/>
              <a:t>Received </a:t>
            </a:r>
            <a:r>
              <a:rPr lang="en-US" sz="2000" b="1" dirty="0"/>
              <a:t>Mail Design Professional Certification in 2012 via the Tampa Bay </a:t>
            </a:r>
            <a:r>
              <a:rPr lang="en-US" sz="2000" b="1" dirty="0" smtClean="0"/>
              <a:t>PCC</a:t>
            </a:r>
          </a:p>
          <a:p>
            <a:pPr marL="742950" lvl="1" indent="-285750" algn="l">
              <a:spcBef>
                <a:spcPts val="600"/>
              </a:spcBef>
              <a:buFont typeface="Arial" panose="020B0604020202020204" pitchFamily="34" charset="0"/>
              <a:buChar char="-"/>
            </a:pPr>
            <a:r>
              <a:rPr lang="en-US" sz="2000" b="1" dirty="0" smtClean="0"/>
              <a:t>Selected as Industry Vice-Chair of Tampa Bay PCC Executive Board in 2013</a:t>
            </a:r>
          </a:p>
          <a:p>
            <a:pPr marL="742950" lvl="1" indent="-285750" algn="l">
              <a:spcBef>
                <a:spcPts val="600"/>
              </a:spcBef>
              <a:buFont typeface="Arial" panose="020B0604020202020204" pitchFamily="34" charset="0"/>
              <a:buChar char="-"/>
            </a:pPr>
            <a:r>
              <a:rPr lang="en-US" sz="2000" b="1" dirty="0" smtClean="0"/>
              <a:t>Will </a:t>
            </a:r>
            <a:r>
              <a:rPr lang="en-US" sz="2000" b="1" dirty="0"/>
              <a:t>be a presenter at the 2014 National Postal Forum along with Amy Rocha Co-Chair of Tampa Bay PCC</a:t>
            </a:r>
            <a:endParaRPr lang="en-US" sz="2000" dirty="0"/>
          </a:p>
          <a:p>
            <a:pPr marL="742950" lvl="1" indent="-285750" algn="l">
              <a:spcBef>
                <a:spcPts val="6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13548032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21</a:t>
            </a:fld>
            <a:endParaRPr lang="en-US" dirty="0"/>
          </a:p>
        </p:txBody>
      </p:sp>
      <p:sp>
        <p:nvSpPr>
          <p:cNvPr id="4" name="TextBox 3"/>
          <p:cNvSpPr txBox="1"/>
          <p:nvPr/>
        </p:nvSpPr>
        <p:spPr>
          <a:xfrm>
            <a:off x="3429000" y="76200"/>
            <a:ext cx="5334000" cy="584775"/>
          </a:xfrm>
          <a:prstGeom prst="rect">
            <a:avLst/>
          </a:prstGeom>
          <a:noFill/>
        </p:spPr>
        <p:txBody>
          <a:bodyPr wrap="square" rtlCol="0">
            <a:spAutoFit/>
          </a:bodyPr>
          <a:lstStyle/>
          <a:p>
            <a:pPr algn="r"/>
            <a:r>
              <a:rPr lang="en-US" sz="3200" b="1" dirty="0" smtClean="0">
                <a:solidFill>
                  <a:schemeClr val="bg1"/>
                </a:solidFill>
              </a:rPr>
              <a:t>Now Tell Us Your Stories</a:t>
            </a:r>
            <a:endParaRPr lang="en-US" sz="3200" b="1" dirty="0">
              <a:solidFill>
                <a:schemeClr val="bg1"/>
              </a:solidFill>
            </a:endParaRPr>
          </a:p>
        </p:txBody>
      </p:sp>
      <p:sp>
        <p:nvSpPr>
          <p:cNvPr id="5" name="Rectangle 4"/>
          <p:cNvSpPr/>
          <p:nvPr/>
        </p:nvSpPr>
        <p:spPr>
          <a:xfrm>
            <a:off x="762000" y="2133600"/>
            <a:ext cx="7848600" cy="2277547"/>
          </a:xfrm>
          <a:prstGeom prst="rect">
            <a:avLst/>
          </a:prstGeom>
        </p:spPr>
        <p:txBody>
          <a:bodyPr wrap="square">
            <a:spAutoFit/>
          </a:bodyPr>
          <a:lstStyle/>
          <a:p>
            <a:pPr eaLnBrk="0" hangingPunct="0">
              <a:spcBef>
                <a:spcPts val="1800"/>
              </a:spcBef>
              <a:buClr>
                <a:schemeClr val="tx1"/>
              </a:buClr>
              <a:buSzPct val="90000"/>
            </a:pPr>
            <a:r>
              <a:rPr lang="en-US" sz="2800" b="1" dirty="0" smtClean="0"/>
              <a:t>Did your local PCC involvement help you get where you are today?</a:t>
            </a:r>
          </a:p>
          <a:p>
            <a:pPr eaLnBrk="0" hangingPunct="0">
              <a:spcBef>
                <a:spcPts val="1800"/>
              </a:spcBef>
              <a:buClr>
                <a:schemeClr val="tx1"/>
              </a:buClr>
              <a:buSzPct val="90000"/>
            </a:pPr>
            <a:endParaRPr lang="en-US" sz="2800" b="1" dirty="0" smtClean="0"/>
          </a:p>
          <a:p>
            <a:pPr eaLnBrk="0" hangingPunct="0">
              <a:spcBef>
                <a:spcPts val="1800"/>
              </a:spcBef>
              <a:buClr>
                <a:schemeClr val="tx1"/>
              </a:buClr>
              <a:buSzPct val="90000"/>
            </a:pPr>
            <a:r>
              <a:rPr lang="en-US" sz="2800" b="1" dirty="0" smtClean="0"/>
              <a:t>How?</a:t>
            </a:r>
          </a:p>
        </p:txBody>
      </p:sp>
    </p:spTree>
    <p:extLst>
      <p:ext uri="{BB962C8B-B14F-4D97-AF65-F5344CB8AC3E}">
        <p14:creationId xmlns:p14="http://schemas.microsoft.com/office/powerpoint/2010/main" val="12001504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3</a:t>
            </a:fld>
            <a:endParaRPr lang="en-US" dirty="0"/>
          </a:p>
        </p:txBody>
      </p:sp>
      <p:sp>
        <p:nvSpPr>
          <p:cNvPr id="4" name="TextBox 3"/>
          <p:cNvSpPr txBox="1"/>
          <p:nvPr/>
        </p:nvSpPr>
        <p:spPr>
          <a:xfrm>
            <a:off x="3276600" y="76200"/>
            <a:ext cx="5486400" cy="584775"/>
          </a:xfrm>
          <a:prstGeom prst="rect">
            <a:avLst/>
          </a:prstGeom>
          <a:noFill/>
        </p:spPr>
        <p:txBody>
          <a:bodyPr wrap="square" rtlCol="0">
            <a:spAutoFit/>
          </a:bodyPr>
          <a:lstStyle/>
          <a:p>
            <a:pPr algn="r"/>
            <a:r>
              <a:rPr lang="en-US" sz="3200" b="1" dirty="0" smtClean="0">
                <a:solidFill>
                  <a:schemeClr val="bg1"/>
                </a:solidFill>
              </a:rPr>
              <a:t>Industry - Getting an ROI</a:t>
            </a:r>
            <a:endParaRPr lang="en-US" sz="3200" b="1" dirty="0">
              <a:solidFill>
                <a:schemeClr val="bg1"/>
              </a:solidFill>
            </a:endParaRPr>
          </a:p>
        </p:txBody>
      </p:sp>
      <p:sp>
        <p:nvSpPr>
          <p:cNvPr id="5" name="Rectangle 4"/>
          <p:cNvSpPr/>
          <p:nvPr/>
        </p:nvSpPr>
        <p:spPr>
          <a:xfrm>
            <a:off x="533400" y="990600"/>
            <a:ext cx="8382000" cy="3785652"/>
          </a:xfrm>
          <a:prstGeom prst="rect">
            <a:avLst/>
          </a:prstGeom>
        </p:spPr>
        <p:txBody>
          <a:bodyPr wrap="square">
            <a:spAutoFit/>
          </a:bodyPr>
          <a:lstStyle/>
          <a:p>
            <a:pPr algn="l" eaLnBrk="0" hangingPunct="0">
              <a:spcBef>
                <a:spcPts val="1800"/>
              </a:spcBef>
              <a:buClr>
                <a:schemeClr val="tx1"/>
              </a:buClr>
              <a:buSzPct val="90000"/>
            </a:pPr>
            <a:r>
              <a:rPr lang="en-US" sz="2400" b="1" dirty="0" smtClean="0"/>
              <a:t>“Involvement with local USPS executives and mailers played a significant role in building a positive relationship with and recognition in the industry.  Working on the </a:t>
            </a:r>
            <a:r>
              <a:rPr lang="en-US" sz="2400" b="1" dirty="0"/>
              <a:t>E</a:t>
            </a:r>
            <a:r>
              <a:rPr lang="en-US" sz="2400" b="1" dirty="0" smtClean="0"/>
              <a:t>xecutive </a:t>
            </a:r>
            <a:r>
              <a:rPr lang="en-US" sz="2400" b="1" dirty="0"/>
              <a:t>B</a:t>
            </a:r>
            <a:r>
              <a:rPr lang="en-US" sz="2400" b="1" dirty="0" smtClean="0"/>
              <a:t>oard all these years demonstrated </a:t>
            </a:r>
            <a:r>
              <a:rPr lang="en-US" sz="2400" b="1" u="sng" dirty="0" smtClean="0"/>
              <a:t>my concern for the success of the mailing industry and the PCC was the vehicle that made that a reality for me.</a:t>
            </a:r>
            <a:r>
              <a:rPr lang="en-US" sz="2400" b="1" dirty="0" smtClean="0"/>
              <a:t>”</a:t>
            </a:r>
          </a:p>
          <a:p>
            <a:pPr algn="r" eaLnBrk="0" hangingPunct="0">
              <a:spcBef>
                <a:spcPts val="0"/>
              </a:spcBef>
              <a:buClr>
                <a:schemeClr val="tx1"/>
              </a:buClr>
              <a:buSzPct val="90000"/>
            </a:pPr>
            <a:endParaRPr lang="en-US" sz="2400" b="1" i="1" dirty="0" smtClean="0"/>
          </a:p>
          <a:p>
            <a:pPr algn="r" eaLnBrk="0" hangingPunct="0">
              <a:spcBef>
                <a:spcPts val="0"/>
              </a:spcBef>
              <a:buClr>
                <a:schemeClr val="tx1"/>
              </a:buClr>
              <a:buSzPct val="90000"/>
            </a:pPr>
            <a:r>
              <a:rPr lang="en-US" sz="2400" b="1" i="1" dirty="0" smtClean="0"/>
              <a:t>Wanda Senne</a:t>
            </a:r>
          </a:p>
          <a:p>
            <a:pPr algn="r" eaLnBrk="0" hangingPunct="0">
              <a:spcBef>
                <a:spcPts val="0"/>
              </a:spcBef>
              <a:buClr>
                <a:schemeClr val="tx1"/>
              </a:buClr>
              <a:buSzPct val="90000"/>
            </a:pPr>
            <a:r>
              <a:rPr lang="en-US" sz="2400" b="1" i="1" dirty="0" smtClean="0"/>
              <a:t>World Marketing, Inc.</a:t>
            </a:r>
          </a:p>
        </p:txBody>
      </p:sp>
    </p:spTree>
    <p:extLst>
      <p:ext uri="{BB962C8B-B14F-4D97-AF65-F5344CB8AC3E}">
        <p14:creationId xmlns:p14="http://schemas.microsoft.com/office/powerpoint/2010/main" val="36737286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4</a:t>
            </a:fld>
            <a:endParaRPr lang="en-US" dirty="0"/>
          </a:p>
        </p:txBody>
      </p:sp>
      <p:sp>
        <p:nvSpPr>
          <p:cNvPr id="4" name="TextBox 3"/>
          <p:cNvSpPr txBox="1"/>
          <p:nvPr/>
        </p:nvSpPr>
        <p:spPr>
          <a:xfrm>
            <a:off x="3048000" y="76200"/>
            <a:ext cx="5715000" cy="584775"/>
          </a:xfrm>
          <a:prstGeom prst="rect">
            <a:avLst/>
          </a:prstGeom>
          <a:noFill/>
        </p:spPr>
        <p:txBody>
          <a:bodyPr wrap="square" rtlCol="0">
            <a:spAutoFit/>
          </a:bodyPr>
          <a:lstStyle/>
          <a:p>
            <a:pPr algn="r"/>
            <a:r>
              <a:rPr lang="en-US" sz="3200" b="1" dirty="0" smtClean="0">
                <a:solidFill>
                  <a:schemeClr val="bg1"/>
                </a:solidFill>
              </a:rPr>
              <a:t>Industry -  Getting an ROI</a:t>
            </a:r>
            <a:endParaRPr lang="en-US" sz="3200" b="1" dirty="0">
              <a:solidFill>
                <a:schemeClr val="bg1"/>
              </a:solidFill>
            </a:endParaRPr>
          </a:p>
        </p:txBody>
      </p:sp>
      <p:sp>
        <p:nvSpPr>
          <p:cNvPr id="5" name="Rectangle 4"/>
          <p:cNvSpPr/>
          <p:nvPr/>
        </p:nvSpPr>
        <p:spPr>
          <a:xfrm>
            <a:off x="533400" y="990600"/>
            <a:ext cx="8382000" cy="5740033"/>
          </a:xfrm>
          <a:prstGeom prst="rect">
            <a:avLst/>
          </a:prstGeom>
          <a:noFill/>
        </p:spPr>
        <p:txBody>
          <a:bodyPr wrap="square">
            <a:spAutoFit/>
          </a:bodyPr>
          <a:lstStyle/>
          <a:p>
            <a:pPr algn="l"/>
            <a:r>
              <a:rPr lang="en-US" sz="2200" b="1" dirty="0"/>
              <a:t>“ Having invented the Postage Meter in 1901 </a:t>
            </a:r>
            <a:r>
              <a:rPr lang="en-US" sz="2200" b="1" u="sng" dirty="0"/>
              <a:t>Pitney Bowes has always had a special relationship with the USPS</a:t>
            </a:r>
            <a:r>
              <a:rPr lang="en-US" sz="2200" b="1" dirty="0"/>
              <a:t>. Our company </a:t>
            </a:r>
            <a:r>
              <a:rPr lang="en-US" sz="2200" b="1" dirty="0" smtClean="0"/>
              <a:t>believes so </a:t>
            </a:r>
            <a:r>
              <a:rPr lang="en-US" sz="2200" b="1" dirty="0"/>
              <a:t>strongly in the foundation and business opportunity that the Post Office offers to companies large and small that </a:t>
            </a:r>
            <a:r>
              <a:rPr lang="en-US" sz="2200" b="1" u="sng" dirty="0"/>
              <a:t>many PB </a:t>
            </a:r>
            <a:r>
              <a:rPr lang="en-US" sz="2200" b="1" u="sng" dirty="0" smtClean="0"/>
              <a:t>employees serve </a:t>
            </a:r>
            <a:r>
              <a:rPr lang="en-US" sz="2200" b="1" u="sng" dirty="0"/>
              <a:t>on the local PCC </a:t>
            </a:r>
            <a:r>
              <a:rPr lang="en-US" sz="2200" b="1" dirty="0"/>
              <a:t>such as I do for Tampa Bay. As both a PCC sponsor and a board member I have seen businesses flourish and </a:t>
            </a:r>
            <a:r>
              <a:rPr lang="en-US" sz="2200" b="1" dirty="0" smtClean="0"/>
              <a:t>grow their </a:t>
            </a:r>
            <a:r>
              <a:rPr lang="en-US" sz="2200" b="1" dirty="0"/>
              <a:t>business by leveraging all that the USPS offers. </a:t>
            </a:r>
            <a:r>
              <a:rPr lang="en-US" sz="2200" b="1" u="sng" dirty="0"/>
              <a:t>Most customers tell me that the educational part alone is one of the greatest benefits </a:t>
            </a:r>
            <a:r>
              <a:rPr lang="en-US" sz="2200" b="1" u="sng" dirty="0" smtClean="0"/>
              <a:t>of being </a:t>
            </a:r>
            <a:r>
              <a:rPr lang="en-US" sz="2200" b="1" u="sng" dirty="0"/>
              <a:t>a member. </a:t>
            </a:r>
            <a:r>
              <a:rPr lang="en-US" sz="2200" b="1" dirty="0"/>
              <a:t>Not only do most say they reduce their costs of getting their message to their potential customers but they are able to reach </a:t>
            </a:r>
            <a:r>
              <a:rPr lang="en-US" sz="2200" b="1" dirty="0" smtClean="0"/>
              <a:t>more of </a:t>
            </a:r>
            <a:r>
              <a:rPr lang="en-US" sz="2200" b="1" dirty="0"/>
              <a:t>them</a:t>
            </a:r>
            <a:r>
              <a:rPr lang="en-US" sz="2200" b="1" dirty="0" smtClean="0"/>
              <a:t>!</a:t>
            </a:r>
          </a:p>
          <a:p>
            <a:pPr algn="l"/>
            <a:endParaRPr lang="en-US" sz="2200" b="1" i="1" dirty="0" smtClean="0"/>
          </a:p>
          <a:p>
            <a:pPr algn="r" eaLnBrk="0" hangingPunct="0">
              <a:spcBef>
                <a:spcPts val="0"/>
              </a:spcBef>
              <a:buClr>
                <a:schemeClr val="tx1"/>
              </a:buClr>
              <a:buSzPct val="90000"/>
            </a:pPr>
            <a:r>
              <a:rPr lang="en-US" sz="2400" b="1" i="1" dirty="0" smtClean="0"/>
              <a:t>Paul Briody</a:t>
            </a:r>
          </a:p>
          <a:p>
            <a:pPr algn="r" eaLnBrk="0" hangingPunct="0">
              <a:spcBef>
                <a:spcPts val="0"/>
              </a:spcBef>
              <a:buClr>
                <a:schemeClr val="tx1"/>
              </a:buClr>
              <a:buSzPct val="90000"/>
            </a:pPr>
            <a:r>
              <a:rPr lang="en-US" sz="2400" b="1" i="1" dirty="0"/>
              <a:t>P</a:t>
            </a:r>
            <a:r>
              <a:rPr lang="en-US" sz="2400" b="1" i="1" dirty="0" smtClean="0"/>
              <a:t>itney Bowes</a:t>
            </a:r>
          </a:p>
        </p:txBody>
      </p:sp>
    </p:spTree>
    <p:extLst>
      <p:ext uri="{BB962C8B-B14F-4D97-AF65-F5344CB8AC3E}">
        <p14:creationId xmlns:p14="http://schemas.microsoft.com/office/powerpoint/2010/main" val="41892617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5</a:t>
            </a:fld>
            <a:endParaRPr lang="en-US" dirty="0"/>
          </a:p>
        </p:txBody>
      </p:sp>
      <p:sp>
        <p:nvSpPr>
          <p:cNvPr id="4" name="TextBox 3"/>
          <p:cNvSpPr txBox="1"/>
          <p:nvPr/>
        </p:nvSpPr>
        <p:spPr>
          <a:xfrm>
            <a:off x="3962400" y="76200"/>
            <a:ext cx="4800600" cy="584775"/>
          </a:xfrm>
          <a:prstGeom prst="rect">
            <a:avLst/>
          </a:prstGeom>
          <a:noFill/>
        </p:spPr>
        <p:txBody>
          <a:bodyPr wrap="square" rtlCol="0">
            <a:spAutoFit/>
          </a:bodyPr>
          <a:lstStyle/>
          <a:p>
            <a:pPr algn="r"/>
            <a:r>
              <a:rPr lang="en-US" sz="3200" b="1" dirty="0" smtClean="0">
                <a:solidFill>
                  <a:schemeClr val="bg1"/>
                </a:solidFill>
              </a:rPr>
              <a:t>Postal - Getting an ROI</a:t>
            </a:r>
            <a:endParaRPr lang="en-US" sz="3200" b="1" dirty="0">
              <a:solidFill>
                <a:schemeClr val="bg1"/>
              </a:solidFill>
            </a:endParaRPr>
          </a:p>
        </p:txBody>
      </p:sp>
      <p:sp>
        <p:nvSpPr>
          <p:cNvPr id="5" name="Rectangle 4"/>
          <p:cNvSpPr/>
          <p:nvPr/>
        </p:nvSpPr>
        <p:spPr>
          <a:xfrm>
            <a:off x="533400" y="990600"/>
            <a:ext cx="8382000" cy="4339650"/>
          </a:xfrm>
          <a:prstGeom prst="rect">
            <a:avLst/>
          </a:prstGeom>
        </p:spPr>
        <p:txBody>
          <a:bodyPr wrap="square">
            <a:spAutoFit/>
          </a:bodyPr>
          <a:lstStyle/>
          <a:p>
            <a:pPr marL="342900" indent="-342900" algn="l" eaLnBrk="0" hangingPunct="0">
              <a:spcBef>
                <a:spcPts val="1800"/>
              </a:spcBef>
              <a:buClr>
                <a:schemeClr val="tx1"/>
              </a:buClr>
              <a:buSzPct val="90000"/>
              <a:buFont typeface="Arial" pitchFamily="34" charset="0"/>
              <a:buChar char="•"/>
            </a:pPr>
            <a:r>
              <a:rPr lang="en-US" sz="2400" b="1" dirty="0" smtClean="0"/>
              <a:t>Opportunities for Business Development</a:t>
            </a:r>
          </a:p>
          <a:p>
            <a:pPr marL="742950" lvl="1" indent="-285750" algn="l">
              <a:buFont typeface="Arial" pitchFamily="34" charset="0"/>
              <a:buChar char="-"/>
            </a:pPr>
            <a:r>
              <a:rPr lang="en-US" sz="2400" b="1" dirty="0" smtClean="0"/>
              <a:t>Translate Business Needs to Postal Products</a:t>
            </a:r>
          </a:p>
          <a:p>
            <a:pPr marL="742950" lvl="1" indent="-285750" algn="l">
              <a:buFont typeface="Arial" pitchFamily="34" charset="0"/>
              <a:buChar char="-"/>
            </a:pPr>
            <a:r>
              <a:rPr lang="en-US" sz="2400" b="1" dirty="0" smtClean="0"/>
              <a:t>Develop Long-Term Relationships</a:t>
            </a:r>
          </a:p>
          <a:p>
            <a:pPr marL="742950" lvl="1" indent="-285750" algn="l">
              <a:buFont typeface="Arial" pitchFamily="34" charset="0"/>
              <a:buChar char="-"/>
            </a:pPr>
            <a:r>
              <a:rPr lang="en-US" sz="2400" b="1" dirty="0" smtClean="0"/>
              <a:t>New Products</a:t>
            </a:r>
          </a:p>
          <a:p>
            <a:pPr marL="742950" lvl="1" indent="-285750" algn="l">
              <a:buFont typeface="Arial" pitchFamily="34" charset="0"/>
              <a:buChar char="-"/>
            </a:pPr>
            <a:r>
              <a:rPr lang="en-US" sz="2400" b="1" dirty="0" smtClean="0"/>
              <a:t>Improve communication with customers which promotes shared technologies, trends, and business practices.</a:t>
            </a:r>
          </a:p>
          <a:p>
            <a:pPr marL="742950" lvl="1" indent="-285750" algn="l">
              <a:buFont typeface="Arial" pitchFamily="34" charset="0"/>
              <a:buChar char="-"/>
            </a:pPr>
            <a:r>
              <a:rPr lang="en-US" sz="2400" b="1" dirty="0" smtClean="0"/>
              <a:t>Taylor existing products and services to meet the customer needs.</a:t>
            </a:r>
          </a:p>
        </p:txBody>
      </p:sp>
    </p:spTree>
    <p:extLst>
      <p:ext uri="{BB962C8B-B14F-4D97-AF65-F5344CB8AC3E}">
        <p14:creationId xmlns:p14="http://schemas.microsoft.com/office/powerpoint/2010/main" val="36310093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6</a:t>
            </a:fld>
            <a:endParaRPr lang="en-US" dirty="0"/>
          </a:p>
        </p:txBody>
      </p:sp>
      <p:sp>
        <p:nvSpPr>
          <p:cNvPr id="4" name="TextBox 3"/>
          <p:cNvSpPr txBox="1"/>
          <p:nvPr/>
        </p:nvSpPr>
        <p:spPr>
          <a:xfrm>
            <a:off x="3962400" y="76200"/>
            <a:ext cx="4800600" cy="584775"/>
          </a:xfrm>
          <a:prstGeom prst="rect">
            <a:avLst/>
          </a:prstGeom>
          <a:noFill/>
        </p:spPr>
        <p:txBody>
          <a:bodyPr wrap="square" rtlCol="0">
            <a:spAutoFit/>
          </a:bodyPr>
          <a:lstStyle/>
          <a:p>
            <a:pPr algn="r"/>
            <a:r>
              <a:rPr lang="en-US" sz="3200" b="1" dirty="0" smtClean="0">
                <a:solidFill>
                  <a:schemeClr val="bg1"/>
                </a:solidFill>
              </a:rPr>
              <a:t>Postal - Getting an ROI</a:t>
            </a:r>
            <a:endParaRPr lang="en-US" sz="3200" b="1" dirty="0">
              <a:solidFill>
                <a:schemeClr val="bg1"/>
              </a:solidFill>
            </a:endParaRPr>
          </a:p>
        </p:txBody>
      </p:sp>
      <p:sp>
        <p:nvSpPr>
          <p:cNvPr id="6" name="Rectangle 5"/>
          <p:cNvSpPr/>
          <p:nvPr/>
        </p:nvSpPr>
        <p:spPr>
          <a:xfrm>
            <a:off x="533400" y="990600"/>
            <a:ext cx="8382000" cy="4524315"/>
          </a:xfrm>
          <a:prstGeom prst="rect">
            <a:avLst/>
          </a:prstGeom>
        </p:spPr>
        <p:txBody>
          <a:bodyPr wrap="square">
            <a:spAutoFit/>
          </a:bodyPr>
          <a:lstStyle/>
          <a:p>
            <a:pPr algn="l" eaLnBrk="0" hangingPunct="0">
              <a:spcBef>
                <a:spcPts val="1800"/>
              </a:spcBef>
              <a:buClr>
                <a:schemeClr val="tx1"/>
              </a:buClr>
              <a:buSzPct val="90000"/>
            </a:pPr>
            <a:r>
              <a:rPr lang="en-US" sz="2400" b="1" dirty="0" smtClean="0"/>
              <a:t>“I highly recommend postal people getting involved, with their manager’s blessing of course, for most of the reasons below. (Training, gaining leadership experience, keeping up to date on what’s happening, ability to invite customers to no and low cost programs.)  </a:t>
            </a:r>
            <a:r>
              <a:rPr lang="en-US" sz="2400" b="1" u="sng" dirty="0" smtClean="0"/>
              <a:t>Postal people need opportunities to listen to our customers and work on solutions to keep the mailing industry healthy and growing.</a:t>
            </a:r>
            <a:r>
              <a:rPr lang="en-US" sz="2400" b="1" dirty="0" smtClean="0"/>
              <a:t>”</a:t>
            </a:r>
          </a:p>
          <a:p>
            <a:pPr algn="r" eaLnBrk="0" hangingPunct="0">
              <a:spcBef>
                <a:spcPts val="0"/>
              </a:spcBef>
              <a:buClr>
                <a:schemeClr val="tx1"/>
              </a:buClr>
              <a:buSzPct val="90000"/>
            </a:pPr>
            <a:endParaRPr lang="en-US" sz="2400" b="1" i="1" dirty="0" smtClean="0"/>
          </a:p>
          <a:p>
            <a:pPr algn="r" eaLnBrk="0" hangingPunct="0">
              <a:spcBef>
                <a:spcPts val="0"/>
              </a:spcBef>
              <a:buClr>
                <a:schemeClr val="tx1"/>
              </a:buClr>
              <a:buSzPct val="90000"/>
            </a:pPr>
            <a:r>
              <a:rPr lang="en-US" sz="2400" b="1" i="1" dirty="0" smtClean="0"/>
              <a:t>Sharon Owens</a:t>
            </a:r>
          </a:p>
          <a:p>
            <a:pPr algn="r" eaLnBrk="0" hangingPunct="0">
              <a:spcBef>
                <a:spcPts val="0"/>
              </a:spcBef>
              <a:buClr>
                <a:schemeClr val="tx1"/>
              </a:buClr>
              <a:buSzPct val="90000"/>
            </a:pPr>
            <a:r>
              <a:rPr lang="en-US" sz="2400" b="1" i="1" dirty="0" smtClean="0"/>
              <a:t>Manager, Industry Engagement and Outreach</a:t>
            </a:r>
          </a:p>
          <a:p>
            <a:pPr algn="r" eaLnBrk="0" hangingPunct="0">
              <a:spcBef>
                <a:spcPts val="0"/>
              </a:spcBef>
              <a:buClr>
                <a:schemeClr val="tx1"/>
              </a:buClr>
              <a:buSzPct val="90000"/>
            </a:pPr>
            <a:r>
              <a:rPr lang="en-US" sz="2400" b="1" i="1" dirty="0" smtClean="0"/>
              <a:t>National PCC Co-Chair</a:t>
            </a:r>
          </a:p>
        </p:txBody>
      </p:sp>
    </p:spTree>
    <p:extLst>
      <p:ext uri="{BB962C8B-B14F-4D97-AF65-F5344CB8AC3E}">
        <p14:creationId xmlns:p14="http://schemas.microsoft.com/office/powerpoint/2010/main" val="34580868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7</a:t>
            </a:fld>
            <a:endParaRPr lang="en-US" dirty="0"/>
          </a:p>
        </p:txBody>
      </p:sp>
      <p:sp>
        <p:nvSpPr>
          <p:cNvPr id="4" name="TextBox 3"/>
          <p:cNvSpPr txBox="1"/>
          <p:nvPr/>
        </p:nvSpPr>
        <p:spPr>
          <a:xfrm>
            <a:off x="3962400" y="76200"/>
            <a:ext cx="4800600" cy="584775"/>
          </a:xfrm>
          <a:prstGeom prst="rect">
            <a:avLst/>
          </a:prstGeom>
          <a:noFill/>
        </p:spPr>
        <p:txBody>
          <a:bodyPr wrap="square" rtlCol="0">
            <a:spAutoFit/>
          </a:bodyPr>
          <a:lstStyle/>
          <a:p>
            <a:pPr algn="r"/>
            <a:r>
              <a:rPr lang="en-US" sz="3200" b="1" dirty="0">
                <a:solidFill>
                  <a:schemeClr val="bg1"/>
                </a:solidFill>
              </a:rPr>
              <a:t>E</a:t>
            </a:r>
            <a:r>
              <a:rPr lang="en-US" sz="3200" b="1" dirty="0" smtClean="0">
                <a:solidFill>
                  <a:schemeClr val="bg1"/>
                </a:solidFill>
              </a:rPr>
              <a:t>ducation</a:t>
            </a:r>
            <a:endParaRPr lang="en-US" sz="3200" b="1" dirty="0">
              <a:solidFill>
                <a:schemeClr val="bg1"/>
              </a:solidFill>
            </a:endParaRPr>
          </a:p>
        </p:txBody>
      </p:sp>
      <p:sp>
        <p:nvSpPr>
          <p:cNvPr id="5" name="Rectangle 4"/>
          <p:cNvSpPr/>
          <p:nvPr/>
        </p:nvSpPr>
        <p:spPr>
          <a:xfrm>
            <a:off x="533400" y="990600"/>
            <a:ext cx="8382000" cy="3170099"/>
          </a:xfrm>
          <a:prstGeom prst="rect">
            <a:avLst/>
          </a:prstGeom>
        </p:spPr>
        <p:txBody>
          <a:bodyPr wrap="square">
            <a:spAutoFit/>
          </a:bodyPr>
          <a:lstStyle/>
          <a:p>
            <a:pPr marL="342900" indent="-342900" algn="l" eaLnBrk="0" hangingPunct="0">
              <a:spcBef>
                <a:spcPts val="1800"/>
              </a:spcBef>
              <a:buClr>
                <a:schemeClr val="tx1"/>
              </a:buClr>
              <a:buSzPct val="90000"/>
              <a:buFont typeface="Arial" pitchFamily="34" charset="0"/>
              <a:buChar char="•"/>
            </a:pPr>
            <a:r>
              <a:rPr lang="en-US" sz="2800" b="1" dirty="0" smtClean="0"/>
              <a:t>Local PCCs</a:t>
            </a:r>
          </a:p>
          <a:p>
            <a:pPr marL="342900" indent="-342900" algn="l" eaLnBrk="0" hangingPunct="0">
              <a:spcBef>
                <a:spcPts val="1800"/>
              </a:spcBef>
              <a:buClr>
                <a:schemeClr val="tx1"/>
              </a:buClr>
              <a:buSzPct val="90000"/>
              <a:buFont typeface="Arial" pitchFamily="34" charset="0"/>
              <a:buChar char="•"/>
            </a:pPr>
            <a:r>
              <a:rPr lang="en-US" sz="2800" b="1" dirty="0" smtClean="0"/>
              <a:t>Regional</a:t>
            </a:r>
          </a:p>
          <a:p>
            <a:pPr marL="342900" indent="-342900" algn="l" eaLnBrk="0" hangingPunct="0">
              <a:spcBef>
                <a:spcPts val="1800"/>
              </a:spcBef>
              <a:buClr>
                <a:schemeClr val="tx1"/>
              </a:buClr>
              <a:buSzPct val="90000"/>
              <a:buFont typeface="Arial" pitchFamily="34" charset="0"/>
              <a:buChar char="•"/>
            </a:pPr>
            <a:r>
              <a:rPr lang="en-US" sz="2800" b="1" dirty="0" smtClean="0"/>
              <a:t>National</a:t>
            </a:r>
          </a:p>
          <a:p>
            <a:pPr marL="342900" indent="-342900" algn="l" eaLnBrk="0" hangingPunct="0">
              <a:spcBef>
                <a:spcPts val="1800"/>
              </a:spcBef>
              <a:buClr>
                <a:schemeClr val="tx1"/>
              </a:buClr>
              <a:buSzPct val="90000"/>
              <a:buFont typeface="Arial" pitchFamily="34" charset="0"/>
              <a:buChar char="•"/>
            </a:pPr>
            <a:endParaRPr lang="en-US" sz="2800" b="1" dirty="0"/>
          </a:p>
          <a:p>
            <a:pPr algn="l" eaLnBrk="0" hangingPunct="0">
              <a:spcBef>
                <a:spcPts val="1800"/>
              </a:spcBef>
              <a:buClr>
                <a:schemeClr val="tx1"/>
              </a:buClr>
              <a:buSzPct val="90000"/>
            </a:pPr>
            <a:r>
              <a:rPr lang="en-US" sz="2800" b="1" dirty="0" smtClean="0"/>
              <a:t>Certificates and Certification available!</a:t>
            </a:r>
          </a:p>
        </p:txBody>
      </p:sp>
    </p:spTree>
    <p:extLst>
      <p:ext uri="{BB962C8B-B14F-4D97-AF65-F5344CB8AC3E}">
        <p14:creationId xmlns:p14="http://schemas.microsoft.com/office/powerpoint/2010/main" val="21484074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8</a:t>
            </a:fld>
            <a:endParaRPr lang="en-US" dirty="0"/>
          </a:p>
        </p:txBody>
      </p:sp>
      <p:sp>
        <p:nvSpPr>
          <p:cNvPr id="4" name="TextBox 3"/>
          <p:cNvSpPr txBox="1"/>
          <p:nvPr/>
        </p:nvSpPr>
        <p:spPr>
          <a:xfrm>
            <a:off x="2971800" y="76200"/>
            <a:ext cx="5791200" cy="584775"/>
          </a:xfrm>
          <a:prstGeom prst="rect">
            <a:avLst/>
          </a:prstGeom>
          <a:noFill/>
        </p:spPr>
        <p:txBody>
          <a:bodyPr wrap="square" rtlCol="0">
            <a:spAutoFit/>
          </a:bodyPr>
          <a:lstStyle/>
          <a:p>
            <a:pPr algn="r"/>
            <a:r>
              <a:rPr lang="en-US" sz="3200" b="1" dirty="0" smtClean="0">
                <a:solidFill>
                  <a:schemeClr val="bg1"/>
                </a:solidFill>
              </a:rPr>
              <a:t>Local PCCs</a:t>
            </a:r>
            <a:endParaRPr lang="en-US" sz="32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1685925"/>
            <a:ext cx="28575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6776" y="878787"/>
            <a:ext cx="4316224" cy="262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8800" y="5867400"/>
            <a:ext cx="7086600" cy="461665"/>
          </a:xfrm>
          <a:prstGeom prst="rect">
            <a:avLst/>
          </a:prstGeom>
        </p:spPr>
        <p:txBody>
          <a:bodyPr wrap="square">
            <a:spAutoFit/>
          </a:bodyPr>
          <a:lstStyle/>
          <a:p>
            <a:r>
              <a:rPr lang="en-US" sz="2400" b="1" dirty="0"/>
              <a:t>https://www.usps.com/business/local-pcc.htm</a:t>
            </a:r>
          </a:p>
        </p:txBody>
      </p:sp>
      <p:sp>
        <p:nvSpPr>
          <p:cNvPr id="10" name="Rectangle 9"/>
          <p:cNvSpPr/>
          <p:nvPr/>
        </p:nvSpPr>
        <p:spPr>
          <a:xfrm>
            <a:off x="562429" y="3505200"/>
            <a:ext cx="8382000" cy="2031325"/>
          </a:xfrm>
          <a:prstGeom prst="rect">
            <a:avLst/>
          </a:prstGeom>
        </p:spPr>
        <p:txBody>
          <a:bodyPr wrap="square">
            <a:spAutoFit/>
          </a:bodyPr>
          <a:lstStyle/>
          <a:p>
            <a:pPr algn="l" eaLnBrk="0" hangingPunct="0">
              <a:spcBef>
                <a:spcPts val="1800"/>
              </a:spcBef>
              <a:buClr>
                <a:schemeClr val="tx1"/>
              </a:buClr>
              <a:buSzPct val="90000"/>
            </a:pPr>
            <a:r>
              <a:rPr lang="en-US" b="1" dirty="0"/>
              <a:t>The Postal Customer Council® (PCC®) program is a valuable resource for business mailers, large and small. Local PCCs serve as an open channel for USPS-to-business communication, providing information and best practices for cost-effective and profitable mailing, education and training, and solving local challenges. Though most PCC members include large business mailers, government agencies, and business mail service providers, small businesses can benefit from PCC membership, too</a:t>
            </a:r>
            <a:r>
              <a:rPr lang="en-US" b="1" i="1" dirty="0" smtClean="0"/>
              <a:t>.</a:t>
            </a:r>
          </a:p>
        </p:txBody>
      </p:sp>
    </p:spTree>
    <p:extLst>
      <p:ext uri="{BB962C8B-B14F-4D97-AF65-F5344CB8AC3E}">
        <p14:creationId xmlns:p14="http://schemas.microsoft.com/office/powerpoint/2010/main" val="2504681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9D0B87F-421A-47E3-945A-FBDB37828C49}" type="slidenum">
              <a:rPr lang="en-US" smtClean="0"/>
              <a:pPr>
                <a:defRPr/>
              </a:pPr>
              <a:t>9</a:t>
            </a:fld>
            <a:endParaRPr lang="en-US" dirty="0"/>
          </a:p>
        </p:txBody>
      </p:sp>
      <p:sp>
        <p:nvSpPr>
          <p:cNvPr id="4" name="TextBox 3"/>
          <p:cNvSpPr txBox="1"/>
          <p:nvPr/>
        </p:nvSpPr>
        <p:spPr>
          <a:xfrm>
            <a:off x="2971800" y="76200"/>
            <a:ext cx="5791200" cy="584775"/>
          </a:xfrm>
          <a:prstGeom prst="rect">
            <a:avLst/>
          </a:prstGeom>
          <a:noFill/>
        </p:spPr>
        <p:txBody>
          <a:bodyPr wrap="square" rtlCol="0">
            <a:spAutoFit/>
          </a:bodyPr>
          <a:lstStyle/>
          <a:p>
            <a:pPr algn="r"/>
            <a:r>
              <a:rPr lang="en-US" sz="3200" b="1" dirty="0">
                <a:solidFill>
                  <a:schemeClr val="bg1"/>
                </a:solidFill>
              </a:rPr>
              <a:t>Local PCCs</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6140" y="947739"/>
            <a:ext cx="6855860" cy="46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42665" y="6096000"/>
            <a:ext cx="3909853" cy="461665"/>
          </a:xfrm>
          <a:prstGeom prst="rect">
            <a:avLst/>
          </a:prstGeom>
        </p:spPr>
        <p:txBody>
          <a:bodyPr wrap="none">
            <a:spAutoFit/>
          </a:bodyPr>
          <a:lstStyle/>
          <a:p>
            <a:r>
              <a:rPr lang="en-US" sz="2400" b="1" dirty="0"/>
              <a:t>http://www.tampapcc.org</a:t>
            </a:r>
            <a:r>
              <a:rPr lang="en-US" dirty="0"/>
              <a:t>/</a:t>
            </a:r>
          </a:p>
        </p:txBody>
      </p:sp>
    </p:spTree>
    <p:extLst>
      <p:ext uri="{BB962C8B-B14F-4D97-AF65-F5344CB8AC3E}">
        <p14:creationId xmlns:p14="http://schemas.microsoft.com/office/powerpoint/2010/main" val="15298710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SPS_template-LB-FINAL">
  <a:themeElements>
    <a:clrScheme name="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PS_template-LB-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_template-LB-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_template-LB-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_template-LB-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_template-LB-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_template-LB-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_template-LB-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_template-LB-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_template-LB-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_template-LB-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_template-LB-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_template-LB-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USPS_template-LB-FINAL">
  <a:themeElements>
    <a:clrScheme name="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PS_template-LB-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_template-LB-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_template-LB-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_template-LB-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_template-LB-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_template-LB-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_template-LB-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_template-LB-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_template-LB-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_template-LB-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_template-LB-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_template-LB-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USPS_template-LB-FINAL">
  <a:themeElements>
    <a:clrScheme name="12_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USPS_template-LB-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USPS_template-LB-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USPS_template-LB-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USPS_template-LB-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USPS_template-LB-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USPS_template-LB-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USPS_template-LB-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USPS_template-LB-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USPS_template-LB-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USPS_template-LB-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USPS_template-LB-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USPS_template-LB-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USPS_template1-5_a">
  <a:themeElements>
    <a:clrScheme name="2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SPS_template1-5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USPS_template1-5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SPS_template1-5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SPS_template1-5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SPS_template1-5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SPS_template1-5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SPS_template1-5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SPS_template1-5_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SPS_template1-5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SPS_template1-5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SPS_template1-5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SPS_template1-5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SPS_template1-5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
        <a:ea typeface=""/>
        <a:cs typeface="ヒラギノ角ゴ Pro W3"/>
      </a:majorFont>
      <a:minorFont>
        <a:latin typeface=""/>
        <a:ea typeface=""/>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SPS_template-LB-FINAL">
  <a:themeElements>
    <a:clrScheme name="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PS_template-LB-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SPS_template-LB-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PS_template-LB-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PS_template-LB-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PS_template-LB-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PS_template-LB-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PS_template-LB-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PS_template-LB-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PS_template-LB-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PS_template-LB-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PS_template-LB-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PS_template-LB-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PS_template-LB-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71061</TotalTime>
  <Words>1009</Words>
  <Application>Microsoft Office PowerPoint</Application>
  <PresentationFormat>On-screen Show (4:3)</PresentationFormat>
  <Paragraphs>150</Paragraphs>
  <Slides>21</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ＭＳ Ｐゴシック</vt:lpstr>
      <vt:lpstr>Arial</vt:lpstr>
      <vt:lpstr>Times</vt:lpstr>
      <vt:lpstr>Wingdings</vt:lpstr>
      <vt:lpstr>ヒラギノ角ゴ Pro W3</vt:lpstr>
      <vt:lpstr>USPS_template-LB-FINAL</vt:lpstr>
      <vt:lpstr>1_Default Design</vt:lpstr>
      <vt:lpstr>26_USPS_template-LB-FINAL</vt:lpstr>
      <vt:lpstr>14_USPS_template-LB-FINAL</vt:lpstr>
      <vt:lpstr>2_USPS_template1-5_a</vt:lpstr>
      <vt:lpstr>2_Blank Presentation</vt:lpstr>
      <vt:lpstr>1_USPS_template-LB-FINAL</vt:lpstr>
      <vt:lpstr>Show Your ROI  Through Your PCC  December 6, 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Peak Season_Surface OPS</dc:title>
  <dc:creator>Abygail May</dc:creator>
  <cp:lastModifiedBy>Ernie Brogdon</cp:lastModifiedBy>
  <cp:revision>1274</cp:revision>
  <cp:lastPrinted>2013-09-12T23:54:46Z</cp:lastPrinted>
  <dcterms:created xsi:type="dcterms:W3CDTF">2006-10-08T23:58:27Z</dcterms:created>
  <dcterms:modified xsi:type="dcterms:W3CDTF">2015-05-03T22:53:30Z</dcterms:modified>
</cp:coreProperties>
</file>